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7"/>
  </p:notesMasterIdLst>
  <p:sldIdLst>
    <p:sldId id="256" r:id="rId2"/>
    <p:sldId id="273" r:id="rId3"/>
    <p:sldId id="296" r:id="rId4"/>
    <p:sldId id="297" r:id="rId5"/>
    <p:sldId id="260" r:id="rId6"/>
    <p:sldId id="291" r:id="rId7"/>
    <p:sldId id="298" r:id="rId8"/>
    <p:sldId id="299" r:id="rId9"/>
    <p:sldId id="271" r:id="rId10"/>
    <p:sldId id="295" r:id="rId11"/>
    <p:sldId id="300" r:id="rId12"/>
    <p:sldId id="301" r:id="rId13"/>
    <p:sldId id="302" r:id="rId14"/>
    <p:sldId id="292" r:id="rId15"/>
    <p:sldId id="278" r:id="rId16"/>
    <p:sldId id="303" r:id="rId17"/>
    <p:sldId id="288" r:id="rId18"/>
    <p:sldId id="293" r:id="rId19"/>
    <p:sldId id="281" r:id="rId20"/>
    <p:sldId id="285" r:id="rId21"/>
    <p:sldId id="286" r:id="rId22"/>
    <p:sldId id="287" r:id="rId23"/>
    <p:sldId id="294" r:id="rId24"/>
    <p:sldId id="283" r:id="rId25"/>
    <p:sldId id="2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7DA"/>
    <a:srgbClr val="396B99"/>
    <a:srgbClr val="191919"/>
    <a:srgbClr val="B9E1F9"/>
    <a:srgbClr val="46BEBB"/>
    <a:srgbClr val="EA583D"/>
    <a:srgbClr val="E8F4F5"/>
    <a:srgbClr val="CFEBF3"/>
    <a:srgbClr val="8E8C8A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6" autoAdjust="0"/>
    <p:restoredTop sz="85804" autoAdjust="0"/>
  </p:normalViewPr>
  <p:slideViewPr>
    <p:cSldViewPr snapToGrid="0" snapToObjects="1">
      <p:cViewPr varScale="1">
        <p:scale>
          <a:sx n="67" d="100"/>
          <a:sy n="67" d="100"/>
        </p:scale>
        <p:origin x="1339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DA1CC5-0BA0-194E-B501-A9A083509522}" type="doc">
      <dgm:prSet loTypeId="urn:microsoft.com/office/officeart/2005/8/layout/p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201108-B3E8-2D43-8EE2-8985EB343622}">
      <dgm:prSet phldrT="[Text]"/>
      <dgm:spPr/>
      <dgm:t>
        <a:bodyPr/>
        <a:lstStyle/>
        <a:p>
          <a:pPr algn="ctr"/>
          <a:r>
            <a:rPr lang="en-GB" b="0" i="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Podgana</a:t>
          </a:r>
          <a:endParaRPr lang="en-GB" b="0" i="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EBDA312-279A-004D-B961-D7E54AF877E8}" type="sibTrans" cxnId="{BD938D20-E376-9A46-8982-8158EF4A037D}">
      <dgm:prSet/>
      <dgm:spPr/>
      <dgm:t>
        <a:bodyPr/>
        <a:lstStyle/>
        <a:p>
          <a:endParaRPr lang="en-GB"/>
        </a:p>
      </dgm:t>
    </dgm:pt>
    <dgm:pt modelId="{89C22403-F2C3-3B4D-BB34-FCA9E531BBC6}" type="parTrans" cxnId="{BD938D20-E376-9A46-8982-8158EF4A037D}">
      <dgm:prSet/>
      <dgm:spPr/>
      <dgm:t>
        <a:bodyPr/>
        <a:lstStyle/>
        <a:p>
          <a:endParaRPr lang="en-GB"/>
        </a:p>
      </dgm:t>
    </dgm:pt>
    <dgm:pt modelId="{37F98909-E74A-2F4B-88E7-E18D656B4464}">
      <dgm:prSet phldrT="[Text]"/>
      <dgm:spPr/>
      <dgm:t>
        <a:bodyPr/>
        <a:lstStyle/>
        <a:p>
          <a:r>
            <a:rPr lang="en-GB" dirty="0" err="1"/>
            <a:t>Miš</a:t>
          </a:r>
          <a:endParaRPr lang="en-GB" dirty="0"/>
        </a:p>
      </dgm:t>
    </dgm:pt>
    <dgm:pt modelId="{6D6239AF-3178-524A-92A5-F7CD8E19D3A0}" type="sibTrans" cxnId="{46CECFAC-CD81-A240-AF65-F7A6E4B697B4}">
      <dgm:prSet/>
      <dgm:spPr/>
      <dgm:t>
        <a:bodyPr/>
        <a:lstStyle/>
        <a:p>
          <a:endParaRPr lang="en-GB"/>
        </a:p>
      </dgm:t>
    </dgm:pt>
    <dgm:pt modelId="{3D30CD97-E0D4-0B4F-B90F-9EB296F897BB}" type="parTrans" cxnId="{46CECFAC-CD81-A240-AF65-F7A6E4B697B4}">
      <dgm:prSet/>
      <dgm:spPr/>
      <dgm:t>
        <a:bodyPr/>
        <a:lstStyle/>
        <a:p>
          <a:endParaRPr lang="en-GB"/>
        </a:p>
      </dgm:t>
    </dgm:pt>
    <dgm:pt modelId="{2F0A36D2-EC78-E64E-8468-4A446FDA150C}">
      <dgm:prSet phldrT="[Text]"/>
      <dgm:spPr/>
      <dgm:t>
        <a:bodyPr/>
        <a:lstStyle/>
        <a:p>
          <a:r>
            <a:rPr lang="en-GB" dirty="0" err="1"/>
            <a:t>Morski</a:t>
          </a:r>
          <a:r>
            <a:rPr lang="en-GB" dirty="0"/>
            <a:t> </a:t>
          </a:r>
          <a:r>
            <a:rPr lang="en-GB" dirty="0" err="1"/>
            <a:t>prasiček</a:t>
          </a:r>
          <a:endParaRPr lang="en-GB" dirty="0"/>
        </a:p>
      </dgm:t>
    </dgm:pt>
    <dgm:pt modelId="{3679FB60-5A65-DB4D-B337-A140FDD05D97}" type="sibTrans" cxnId="{FB70D938-1575-EA4E-8CAD-AFD46B8D8191}">
      <dgm:prSet/>
      <dgm:spPr/>
      <dgm:t>
        <a:bodyPr/>
        <a:lstStyle/>
        <a:p>
          <a:endParaRPr lang="en-GB"/>
        </a:p>
      </dgm:t>
    </dgm:pt>
    <dgm:pt modelId="{74800301-8D28-7746-841F-30F2FC5479B7}" type="parTrans" cxnId="{FB70D938-1575-EA4E-8CAD-AFD46B8D8191}">
      <dgm:prSet/>
      <dgm:spPr/>
      <dgm:t>
        <a:bodyPr/>
        <a:lstStyle/>
        <a:p>
          <a:endParaRPr lang="en-GB"/>
        </a:p>
      </dgm:t>
    </dgm:pt>
    <dgm:pt modelId="{08342B42-AC36-3143-862C-B9B7F5F6B118}">
      <dgm:prSet phldrT="[Text]"/>
      <dgm:spPr/>
      <dgm:t>
        <a:bodyPr/>
        <a:lstStyle/>
        <a:p>
          <a:r>
            <a:rPr lang="en-GB" dirty="0" err="1"/>
            <a:t>Sirski</a:t>
          </a:r>
          <a:r>
            <a:rPr lang="en-GB" dirty="0"/>
            <a:t> </a:t>
          </a:r>
          <a:r>
            <a:rPr lang="en-GB" dirty="0" err="1"/>
            <a:t>hrček</a:t>
          </a:r>
          <a:endParaRPr lang="en-GB" dirty="0"/>
        </a:p>
      </dgm:t>
    </dgm:pt>
    <dgm:pt modelId="{12A83CF9-5860-504E-BEC2-4BC1CCC9F27B}" type="sibTrans" cxnId="{73D29CC0-866B-EE4D-A332-5079637237C1}">
      <dgm:prSet/>
      <dgm:spPr/>
      <dgm:t>
        <a:bodyPr/>
        <a:lstStyle/>
        <a:p>
          <a:endParaRPr lang="en-GB"/>
        </a:p>
      </dgm:t>
    </dgm:pt>
    <dgm:pt modelId="{FC957BEE-AE5E-8442-8368-6EA0A5A5CEDF}" type="parTrans" cxnId="{73D29CC0-866B-EE4D-A332-5079637237C1}">
      <dgm:prSet/>
      <dgm:spPr/>
      <dgm:t>
        <a:bodyPr/>
        <a:lstStyle/>
        <a:p>
          <a:endParaRPr lang="en-GB"/>
        </a:p>
      </dgm:t>
    </dgm:pt>
    <dgm:pt modelId="{5DA4BB55-5130-AF4C-A49F-D4774B55E7BA}">
      <dgm:prSet/>
      <dgm:spPr/>
      <dgm:t>
        <a:bodyPr/>
        <a:lstStyle/>
        <a:p>
          <a:r>
            <a:rPr lang="en-GB" dirty="0" err="1"/>
            <a:t>Kitajski</a:t>
          </a:r>
          <a:r>
            <a:rPr lang="en-GB" dirty="0"/>
            <a:t> </a:t>
          </a:r>
          <a:r>
            <a:rPr lang="en-GB" dirty="0" err="1"/>
            <a:t>hrček</a:t>
          </a:r>
          <a:endParaRPr lang="en-GB" dirty="0"/>
        </a:p>
      </dgm:t>
    </dgm:pt>
    <dgm:pt modelId="{32022487-6032-2F4E-A26E-58593A78FC00}" type="sibTrans" cxnId="{D267B7F3-4D31-B042-A74C-449DD1361FF1}">
      <dgm:prSet/>
      <dgm:spPr/>
      <dgm:t>
        <a:bodyPr/>
        <a:lstStyle/>
        <a:p>
          <a:endParaRPr lang="en-GB"/>
        </a:p>
      </dgm:t>
    </dgm:pt>
    <dgm:pt modelId="{566BB8DE-A5E1-7E46-A7A7-143954C78C5C}" type="parTrans" cxnId="{D267B7F3-4D31-B042-A74C-449DD1361FF1}">
      <dgm:prSet/>
      <dgm:spPr/>
      <dgm:t>
        <a:bodyPr/>
        <a:lstStyle/>
        <a:p>
          <a:endParaRPr lang="en-GB"/>
        </a:p>
      </dgm:t>
    </dgm:pt>
    <dgm:pt modelId="{9BC87529-9EDE-9749-9A6E-C53E4CE6A335}">
      <dgm:prSet custT="1"/>
      <dgm:spPr/>
      <dgm:t>
        <a:bodyPr/>
        <a:lstStyle/>
        <a:p>
          <a:r>
            <a:rPr lang="en-GB" sz="1200" dirty="0" err="1"/>
            <a:t>Mongolska</a:t>
          </a:r>
          <a:r>
            <a:rPr lang="en-GB" sz="1200" dirty="0"/>
            <a:t> </a:t>
          </a:r>
          <a:r>
            <a:rPr lang="en-GB" sz="1200" dirty="0" err="1"/>
            <a:t>puščavska</a:t>
          </a:r>
          <a:r>
            <a:rPr lang="en-GB" sz="1200" dirty="0"/>
            <a:t> </a:t>
          </a:r>
          <a:r>
            <a:rPr lang="en-GB" sz="1200" dirty="0" err="1"/>
            <a:t>podgana</a:t>
          </a:r>
          <a:endParaRPr lang="en-GB" sz="1200" dirty="0"/>
        </a:p>
      </dgm:t>
    </dgm:pt>
    <dgm:pt modelId="{1C797B85-1D7B-B344-BCF8-BA8AAF9F12E9}" type="sibTrans" cxnId="{AA5972F3-C9DF-BB40-88EC-6939CFBB71CE}">
      <dgm:prSet/>
      <dgm:spPr/>
      <dgm:t>
        <a:bodyPr/>
        <a:lstStyle/>
        <a:p>
          <a:endParaRPr lang="en-GB"/>
        </a:p>
      </dgm:t>
    </dgm:pt>
    <dgm:pt modelId="{DC61C9C6-9190-8B48-8EFA-8EDAAD0B6227}" type="parTrans" cxnId="{AA5972F3-C9DF-BB40-88EC-6939CFBB71CE}">
      <dgm:prSet/>
      <dgm:spPr/>
      <dgm:t>
        <a:bodyPr/>
        <a:lstStyle/>
        <a:p>
          <a:endParaRPr lang="en-GB"/>
        </a:p>
      </dgm:t>
    </dgm:pt>
    <dgm:pt modelId="{B7FC1766-A543-1F43-8689-322FEDBDF6C1}">
      <dgm:prSet/>
      <dgm:spPr/>
      <dgm:t>
        <a:bodyPr/>
        <a:lstStyle/>
        <a:p>
          <a:r>
            <a:rPr lang="en-GB" dirty="0" err="1"/>
            <a:t>Zajec</a:t>
          </a:r>
          <a:endParaRPr lang="en-GB" dirty="0"/>
        </a:p>
      </dgm:t>
    </dgm:pt>
    <dgm:pt modelId="{F2844418-FE80-A944-A195-95BC171BBE43}" type="sibTrans" cxnId="{E683A7C7-93D4-F548-935B-C7EE8DF1C22C}">
      <dgm:prSet/>
      <dgm:spPr/>
      <dgm:t>
        <a:bodyPr/>
        <a:lstStyle/>
        <a:p>
          <a:endParaRPr lang="en-GB"/>
        </a:p>
      </dgm:t>
    </dgm:pt>
    <dgm:pt modelId="{B42D71A7-FF5E-1F49-8305-9F0E8E721A12}" type="parTrans" cxnId="{E683A7C7-93D4-F548-935B-C7EE8DF1C22C}">
      <dgm:prSet/>
      <dgm:spPr/>
      <dgm:t>
        <a:bodyPr/>
        <a:lstStyle/>
        <a:p>
          <a:endParaRPr lang="en-GB"/>
        </a:p>
      </dgm:t>
    </dgm:pt>
    <dgm:pt modelId="{573711E9-7A51-C441-A29E-E53FB3B1F6C4}">
      <dgm:prSet/>
      <dgm:spPr/>
      <dgm:t>
        <a:bodyPr/>
        <a:lstStyle/>
        <a:p>
          <a:r>
            <a:rPr lang="en-GB" dirty="0" err="1"/>
            <a:t>Mačka</a:t>
          </a:r>
          <a:endParaRPr lang="en-GB" dirty="0"/>
        </a:p>
      </dgm:t>
    </dgm:pt>
    <dgm:pt modelId="{FE46B329-20B1-8049-B29B-A74278AC20D5}" type="sibTrans" cxnId="{FA86C92D-2330-A244-8795-8ACF8E81B0BE}">
      <dgm:prSet/>
      <dgm:spPr/>
      <dgm:t>
        <a:bodyPr/>
        <a:lstStyle/>
        <a:p>
          <a:endParaRPr lang="en-GB"/>
        </a:p>
      </dgm:t>
    </dgm:pt>
    <dgm:pt modelId="{5F9BCACA-BBFF-5F48-9FF9-C0CEF88B3EF0}" type="parTrans" cxnId="{FA86C92D-2330-A244-8795-8ACF8E81B0BE}">
      <dgm:prSet/>
      <dgm:spPr/>
      <dgm:t>
        <a:bodyPr/>
        <a:lstStyle/>
        <a:p>
          <a:endParaRPr lang="en-GB"/>
        </a:p>
      </dgm:t>
    </dgm:pt>
    <dgm:pt modelId="{0861FB61-83DB-BD4E-83F3-D3EE4587D38E}">
      <dgm:prSet custT="1"/>
      <dgm:spPr/>
      <dgm:t>
        <a:bodyPr/>
        <a:lstStyle/>
        <a:p>
          <a:r>
            <a:rPr lang="en-GB" sz="1400" dirty="0" err="1"/>
            <a:t>Nečloveški</a:t>
          </a:r>
          <a:r>
            <a:rPr lang="en-GB" sz="1400" dirty="0"/>
            <a:t> </a:t>
          </a:r>
          <a:r>
            <a:rPr lang="en-GB" sz="1400" dirty="0" err="1"/>
            <a:t>primati</a:t>
          </a:r>
          <a:endParaRPr lang="en-GB" sz="1400" dirty="0"/>
        </a:p>
      </dgm:t>
    </dgm:pt>
    <dgm:pt modelId="{90063C95-869A-6249-BE14-8BB11C6147E0}" type="sibTrans" cxnId="{16504F03-2BCF-CB49-AF4A-133BBA799162}">
      <dgm:prSet/>
      <dgm:spPr/>
      <dgm:t>
        <a:bodyPr/>
        <a:lstStyle/>
        <a:p>
          <a:endParaRPr lang="en-GB"/>
        </a:p>
      </dgm:t>
    </dgm:pt>
    <dgm:pt modelId="{4D8E02F0-7B49-764D-87C1-63CE2BAED33E}" type="parTrans" cxnId="{16504F03-2BCF-CB49-AF4A-133BBA799162}">
      <dgm:prSet/>
      <dgm:spPr/>
      <dgm:t>
        <a:bodyPr/>
        <a:lstStyle/>
        <a:p>
          <a:endParaRPr lang="en-GB"/>
        </a:p>
      </dgm:t>
    </dgm:pt>
    <dgm:pt modelId="{929355C9-84F1-EC4F-A896-CAA44D253477}">
      <dgm:prSet/>
      <dgm:spPr/>
      <dgm:t>
        <a:bodyPr/>
        <a:lstStyle/>
        <a:p>
          <a:r>
            <a:rPr lang="en-GB" dirty="0" err="1"/>
            <a:t>Žaba</a:t>
          </a:r>
          <a:endParaRPr lang="en-GB" dirty="0"/>
        </a:p>
      </dgm:t>
    </dgm:pt>
    <dgm:pt modelId="{E1832AD0-BE2F-5D42-9E6E-BB753FFC3D0F}" type="sibTrans" cxnId="{2C89C6F4-1229-CD4F-9ACD-B7E92B8D39A4}">
      <dgm:prSet/>
      <dgm:spPr/>
      <dgm:t>
        <a:bodyPr/>
        <a:lstStyle/>
        <a:p>
          <a:endParaRPr lang="en-GB"/>
        </a:p>
      </dgm:t>
    </dgm:pt>
    <dgm:pt modelId="{737F67B5-EB5F-1842-A062-513F491C01BC}" type="parTrans" cxnId="{2C89C6F4-1229-CD4F-9ACD-B7E92B8D39A4}">
      <dgm:prSet/>
      <dgm:spPr/>
      <dgm:t>
        <a:bodyPr/>
        <a:lstStyle/>
        <a:p>
          <a:endParaRPr lang="en-GB"/>
        </a:p>
      </dgm:t>
    </dgm:pt>
    <dgm:pt modelId="{0A11FC73-7B4E-4C4D-AA55-BD4AF4C87BAE}">
      <dgm:prSet/>
      <dgm:spPr/>
      <dgm:t>
        <a:bodyPr/>
        <a:lstStyle/>
        <a:p>
          <a:r>
            <a:rPr lang="en-GB" dirty="0" err="1"/>
            <a:t>Cebirca</a:t>
          </a:r>
          <a:endParaRPr lang="en-GB" dirty="0"/>
        </a:p>
      </dgm:t>
    </dgm:pt>
    <dgm:pt modelId="{242408A8-3899-984A-874B-E3AA79458F9D}" type="sibTrans" cxnId="{D10FBEE3-5C96-414F-B0EA-0503F13B5B5A}">
      <dgm:prSet/>
      <dgm:spPr/>
      <dgm:t>
        <a:bodyPr/>
        <a:lstStyle/>
        <a:p>
          <a:endParaRPr lang="en-GB"/>
        </a:p>
      </dgm:t>
    </dgm:pt>
    <dgm:pt modelId="{A7F93D26-4622-6949-AB00-53A31619389B}" type="parTrans" cxnId="{D10FBEE3-5C96-414F-B0EA-0503F13B5B5A}">
      <dgm:prSet/>
      <dgm:spPr/>
      <dgm:t>
        <a:bodyPr/>
        <a:lstStyle/>
        <a:p>
          <a:endParaRPr lang="en-GB"/>
        </a:p>
      </dgm:t>
    </dgm:pt>
    <dgm:pt modelId="{58D26EB1-498D-9146-A771-94F508995B19}">
      <dgm:prSet/>
      <dgm:spPr/>
      <dgm:t>
        <a:bodyPr/>
        <a:lstStyle/>
        <a:p>
          <a:r>
            <a:rPr lang="en-GB" dirty="0"/>
            <a:t>Pes</a:t>
          </a:r>
        </a:p>
      </dgm:t>
    </dgm:pt>
    <dgm:pt modelId="{3784D343-9E26-EE43-8A1C-5B73DBD54CC3}" type="sibTrans" cxnId="{60B9CA33-D9D4-F441-A43B-CCA3EE28E8F9}">
      <dgm:prSet/>
      <dgm:spPr/>
      <dgm:t>
        <a:bodyPr/>
        <a:lstStyle/>
        <a:p>
          <a:endParaRPr lang="en-GB"/>
        </a:p>
      </dgm:t>
    </dgm:pt>
    <dgm:pt modelId="{92E95692-29A4-3B49-AA35-48A71F26E604}" type="parTrans" cxnId="{60B9CA33-D9D4-F441-A43B-CCA3EE28E8F9}">
      <dgm:prSet/>
      <dgm:spPr/>
      <dgm:t>
        <a:bodyPr/>
        <a:lstStyle/>
        <a:p>
          <a:endParaRPr lang="en-GB"/>
        </a:p>
      </dgm:t>
    </dgm:pt>
    <dgm:pt modelId="{D0C4EE46-3419-B64A-BCC4-577B40AE893F}" type="pres">
      <dgm:prSet presAssocID="{79DA1CC5-0BA0-194E-B501-A9A083509522}" presName="Name0" presStyleCnt="0">
        <dgm:presLayoutVars>
          <dgm:dir/>
          <dgm:resizeHandles val="exact"/>
        </dgm:presLayoutVars>
      </dgm:prSet>
      <dgm:spPr/>
    </dgm:pt>
    <dgm:pt modelId="{506CEA8C-CD29-204D-89D4-0D162C12906F}" type="pres">
      <dgm:prSet presAssocID="{0F201108-B3E8-2D43-8EE2-8985EB343622}" presName="compNode" presStyleCnt="0"/>
      <dgm:spPr/>
    </dgm:pt>
    <dgm:pt modelId="{F7AF8A6B-19C3-3548-992E-BEBFDF38BFF5}" type="pres">
      <dgm:prSet presAssocID="{0F201108-B3E8-2D43-8EE2-8985EB343622}" presName="pictRect" presStyleLbl="node1" presStyleIdx="0" presStyleCnt="12"/>
      <dgm:spPr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B3A63015-7CBF-F041-8CCE-B0957F648563}" type="pres">
      <dgm:prSet presAssocID="{0F201108-B3E8-2D43-8EE2-8985EB343622}" presName="textRect" presStyleLbl="revTx" presStyleIdx="0" presStyleCnt="12" custLinFactNeighborX="875" custLinFactNeighborY="-22211">
        <dgm:presLayoutVars>
          <dgm:bulletEnabled val="1"/>
        </dgm:presLayoutVars>
      </dgm:prSet>
      <dgm:spPr/>
    </dgm:pt>
    <dgm:pt modelId="{25B68BFE-B8E2-6F44-9678-6E0A25B966EB}" type="pres">
      <dgm:prSet presAssocID="{AEBDA312-279A-004D-B961-D7E54AF877E8}" presName="sibTrans" presStyleLbl="sibTrans2D1" presStyleIdx="0" presStyleCnt="0"/>
      <dgm:spPr/>
    </dgm:pt>
    <dgm:pt modelId="{E19A7909-49BE-9648-9A3D-2E9231CFF602}" type="pres">
      <dgm:prSet presAssocID="{37F98909-E74A-2F4B-88E7-E18D656B4464}" presName="compNode" presStyleCnt="0"/>
      <dgm:spPr/>
    </dgm:pt>
    <dgm:pt modelId="{980AA792-9DD5-B440-A211-BE6E13BF76F3}" type="pres">
      <dgm:prSet presAssocID="{37F98909-E74A-2F4B-88E7-E18D656B4464}" presName="pictRect" presStyleLbl="node1" presStyleIdx="1" presStyleCnt="12"/>
      <dgm:spPr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252EB82-17E6-4F49-94C1-2F9702EB9E41}" type="pres">
      <dgm:prSet presAssocID="{37F98909-E74A-2F4B-88E7-E18D656B4464}" presName="textRect" presStyleLbl="revTx" presStyleIdx="1" presStyleCnt="12" custLinFactNeighborX="-1743" custLinFactNeighborY="-24318">
        <dgm:presLayoutVars>
          <dgm:bulletEnabled val="1"/>
        </dgm:presLayoutVars>
      </dgm:prSet>
      <dgm:spPr/>
    </dgm:pt>
    <dgm:pt modelId="{AECA226A-DC72-284F-B2BF-94AD0781A6BF}" type="pres">
      <dgm:prSet presAssocID="{6D6239AF-3178-524A-92A5-F7CD8E19D3A0}" presName="sibTrans" presStyleLbl="sibTrans2D1" presStyleIdx="0" presStyleCnt="0"/>
      <dgm:spPr/>
    </dgm:pt>
    <dgm:pt modelId="{888CBFD3-005B-564C-B07C-412D6D7141E2}" type="pres">
      <dgm:prSet presAssocID="{2F0A36D2-EC78-E64E-8468-4A446FDA150C}" presName="compNode" presStyleCnt="0"/>
      <dgm:spPr/>
    </dgm:pt>
    <dgm:pt modelId="{8C96984E-FC6B-BD44-A0A5-3F7563925BA8}" type="pres">
      <dgm:prSet presAssocID="{2F0A36D2-EC78-E64E-8468-4A446FDA150C}" presName="pictRect" presStyleLbl="node1" presStyleIdx="2" presStyleCnt="12"/>
      <dgm:spPr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009951B-F57D-6D47-AA40-D82F7175FEF8}" type="pres">
      <dgm:prSet presAssocID="{2F0A36D2-EC78-E64E-8468-4A446FDA150C}" presName="textRect" presStyleLbl="revTx" presStyleIdx="2" presStyleCnt="12" custLinFactNeighborX="140" custLinFactNeighborY="-26609">
        <dgm:presLayoutVars>
          <dgm:bulletEnabled val="1"/>
        </dgm:presLayoutVars>
      </dgm:prSet>
      <dgm:spPr/>
    </dgm:pt>
    <dgm:pt modelId="{4FDE65EE-0B07-4A48-88FB-844EED4DC5C1}" type="pres">
      <dgm:prSet presAssocID="{3679FB60-5A65-DB4D-B337-A140FDD05D97}" presName="sibTrans" presStyleLbl="sibTrans2D1" presStyleIdx="0" presStyleCnt="0"/>
      <dgm:spPr/>
    </dgm:pt>
    <dgm:pt modelId="{E1450F54-CFDC-AD48-A61D-D05322D132E5}" type="pres">
      <dgm:prSet presAssocID="{08342B42-AC36-3143-862C-B9B7F5F6B118}" presName="compNode" presStyleCnt="0"/>
      <dgm:spPr/>
    </dgm:pt>
    <dgm:pt modelId="{9EDE0F37-DA3F-6147-A5B6-FD1089CC95E4}" type="pres">
      <dgm:prSet presAssocID="{08342B42-AC36-3143-862C-B9B7F5F6B118}" presName="pictRect" presStyleLbl="node1" presStyleIdx="3" presStyleCnt="12"/>
      <dgm:spPr>
        <a:prstGeom prst="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D4701A8-2C48-BD47-AD88-C87475EA8C40}" type="pres">
      <dgm:prSet presAssocID="{08342B42-AC36-3143-862C-B9B7F5F6B118}" presName="textRect" presStyleLbl="revTx" presStyleIdx="3" presStyleCnt="12" custLinFactNeighborX="-623" custLinFactNeighborY="-26609">
        <dgm:presLayoutVars>
          <dgm:bulletEnabled val="1"/>
        </dgm:presLayoutVars>
      </dgm:prSet>
      <dgm:spPr/>
    </dgm:pt>
    <dgm:pt modelId="{29032435-6180-D24D-9660-8606F0A63C44}" type="pres">
      <dgm:prSet presAssocID="{12A83CF9-5860-504E-BEC2-4BC1CCC9F27B}" presName="sibTrans" presStyleLbl="sibTrans2D1" presStyleIdx="0" presStyleCnt="0"/>
      <dgm:spPr/>
    </dgm:pt>
    <dgm:pt modelId="{C85D210E-7239-C842-ADD1-A4AA21956A6A}" type="pres">
      <dgm:prSet presAssocID="{5DA4BB55-5130-AF4C-A49F-D4774B55E7BA}" presName="compNode" presStyleCnt="0"/>
      <dgm:spPr/>
    </dgm:pt>
    <dgm:pt modelId="{900DF07F-A238-CF43-8236-AB413A4EE003}" type="pres">
      <dgm:prSet presAssocID="{5DA4BB55-5130-AF4C-A49F-D4774B55E7BA}" presName="pictRect" presStyleLbl="node1" presStyleIdx="4" presStyleCnt="12"/>
      <dgm:spPr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1BC7D9F-6EFE-654A-8D0B-F9B818AF7A22}" type="pres">
      <dgm:prSet presAssocID="{5DA4BB55-5130-AF4C-A49F-D4774B55E7BA}" presName="textRect" presStyleLbl="revTx" presStyleIdx="4" presStyleCnt="12" custLinFactNeighborX="-459" custLinFactNeighborY="-26609">
        <dgm:presLayoutVars>
          <dgm:bulletEnabled val="1"/>
        </dgm:presLayoutVars>
      </dgm:prSet>
      <dgm:spPr/>
    </dgm:pt>
    <dgm:pt modelId="{33FEE751-61D7-824E-BAF1-6B60A046C261}" type="pres">
      <dgm:prSet presAssocID="{32022487-6032-2F4E-A26E-58593A78FC00}" presName="sibTrans" presStyleLbl="sibTrans2D1" presStyleIdx="0" presStyleCnt="0"/>
      <dgm:spPr/>
    </dgm:pt>
    <dgm:pt modelId="{BCDEA019-C106-124D-AA5E-380D87109FBE}" type="pres">
      <dgm:prSet presAssocID="{9BC87529-9EDE-9749-9A6E-C53E4CE6A335}" presName="compNode" presStyleCnt="0"/>
      <dgm:spPr/>
    </dgm:pt>
    <dgm:pt modelId="{A05B6988-F966-E549-85FF-45EF0E2BD594}" type="pres">
      <dgm:prSet presAssocID="{9BC87529-9EDE-9749-9A6E-C53E4CE6A335}" presName="pictRect" presStyleLbl="node1" presStyleIdx="5" presStyleCnt="12"/>
      <dgm:spPr>
        <a:prstGeom prst="rect">
          <a:avLst/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5B42060C-6BD9-7748-8CBC-4523AE424DCF}" type="pres">
      <dgm:prSet presAssocID="{9BC87529-9EDE-9749-9A6E-C53E4CE6A335}" presName="textRect" presStyleLbl="revTx" presStyleIdx="5" presStyleCnt="12" custLinFactNeighborX="206" custLinFactNeighborY="-16330">
        <dgm:presLayoutVars>
          <dgm:bulletEnabled val="1"/>
        </dgm:presLayoutVars>
      </dgm:prSet>
      <dgm:spPr/>
    </dgm:pt>
    <dgm:pt modelId="{5894A55D-D2FB-C948-9410-B6AC8CE8AC34}" type="pres">
      <dgm:prSet presAssocID="{1C797B85-1D7B-B344-BCF8-BA8AAF9F12E9}" presName="sibTrans" presStyleLbl="sibTrans2D1" presStyleIdx="0" presStyleCnt="0"/>
      <dgm:spPr/>
    </dgm:pt>
    <dgm:pt modelId="{73C6019F-BEB7-5E41-9EF3-2CBA5B0D24B3}" type="pres">
      <dgm:prSet presAssocID="{B7FC1766-A543-1F43-8689-322FEDBDF6C1}" presName="compNode" presStyleCnt="0"/>
      <dgm:spPr/>
    </dgm:pt>
    <dgm:pt modelId="{34C4FB2B-A7EF-F048-9E92-0D3013942A20}" type="pres">
      <dgm:prSet presAssocID="{B7FC1766-A543-1F43-8689-322FEDBDF6C1}" presName="pictRect" presStyleLbl="node1" presStyleIdx="6" presStyleCnt="12"/>
      <dgm:spPr>
        <a:prstGeom prst="rect">
          <a:avLst/>
        </a:prstGeom>
        <a:blipFill dpi="0"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849" r="-11151"/>
          </a:stretch>
        </a:blipFill>
      </dgm:spPr>
    </dgm:pt>
    <dgm:pt modelId="{71F53946-CB9B-344B-BB2D-3F1C49DD77EF}" type="pres">
      <dgm:prSet presAssocID="{B7FC1766-A543-1F43-8689-322FEDBDF6C1}" presName="textRect" presStyleLbl="revTx" presStyleIdx="6" presStyleCnt="12" custLinFactNeighborX="58" custLinFactNeighborY="-22130">
        <dgm:presLayoutVars>
          <dgm:bulletEnabled val="1"/>
        </dgm:presLayoutVars>
      </dgm:prSet>
      <dgm:spPr/>
    </dgm:pt>
    <dgm:pt modelId="{8C5A4849-A3AD-A543-B453-CF0A612601BA}" type="pres">
      <dgm:prSet presAssocID="{F2844418-FE80-A944-A195-95BC171BBE43}" presName="sibTrans" presStyleLbl="sibTrans2D1" presStyleIdx="0" presStyleCnt="0"/>
      <dgm:spPr/>
    </dgm:pt>
    <dgm:pt modelId="{826D90FB-429C-4A46-8FAD-A3C46E92D227}" type="pres">
      <dgm:prSet presAssocID="{58D26EB1-498D-9146-A771-94F508995B19}" presName="compNode" presStyleCnt="0"/>
      <dgm:spPr/>
    </dgm:pt>
    <dgm:pt modelId="{31ABAB98-8AD7-064E-B336-D81D50905EC9}" type="pres">
      <dgm:prSet presAssocID="{58D26EB1-498D-9146-A771-94F508995B19}" presName="pictRect" presStyleLbl="node1" presStyleIdx="7" presStyleCnt="12"/>
      <dgm:spPr>
        <a:prstGeom prst="rect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C163EC8A-B0F8-CF45-9908-C2C6CA4F82EA}" type="pres">
      <dgm:prSet presAssocID="{58D26EB1-498D-9146-A771-94F508995B19}" presName="textRect" presStyleLbl="revTx" presStyleIdx="7" presStyleCnt="12" custLinFactNeighborX="60" custLinFactNeighborY="-21825">
        <dgm:presLayoutVars>
          <dgm:bulletEnabled val="1"/>
        </dgm:presLayoutVars>
      </dgm:prSet>
      <dgm:spPr/>
    </dgm:pt>
    <dgm:pt modelId="{4BDB73C6-A509-CA45-A6FB-DF009CE634AC}" type="pres">
      <dgm:prSet presAssocID="{3784D343-9E26-EE43-8A1C-5B73DBD54CC3}" presName="sibTrans" presStyleLbl="sibTrans2D1" presStyleIdx="0" presStyleCnt="0"/>
      <dgm:spPr/>
    </dgm:pt>
    <dgm:pt modelId="{0EA83FEC-07D8-6A42-A48D-9BCCA993F802}" type="pres">
      <dgm:prSet presAssocID="{573711E9-7A51-C441-A29E-E53FB3B1F6C4}" presName="compNode" presStyleCnt="0"/>
      <dgm:spPr/>
    </dgm:pt>
    <dgm:pt modelId="{00B528B5-F955-3847-846E-22A799F3950F}" type="pres">
      <dgm:prSet presAssocID="{573711E9-7A51-C441-A29E-E53FB3B1F6C4}" presName="pictRect" presStyleLbl="node1" presStyleIdx="8" presStyleCnt="12"/>
      <dgm:spPr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5FCDCEEE-0520-934A-8EF8-5A62853D3902}" type="pres">
      <dgm:prSet presAssocID="{573711E9-7A51-C441-A29E-E53FB3B1F6C4}" presName="textRect" presStyleLbl="revTx" presStyleIdx="8" presStyleCnt="12" custLinFactNeighborX="957" custLinFactNeighborY="-22130">
        <dgm:presLayoutVars>
          <dgm:bulletEnabled val="1"/>
        </dgm:presLayoutVars>
      </dgm:prSet>
      <dgm:spPr/>
    </dgm:pt>
    <dgm:pt modelId="{B6CBE743-6612-7F4F-9882-A0029857125F}" type="pres">
      <dgm:prSet presAssocID="{FE46B329-20B1-8049-B29B-A74278AC20D5}" presName="sibTrans" presStyleLbl="sibTrans2D1" presStyleIdx="0" presStyleCnt="0"/>
      <dgm:spPr/>
    </dgm:pt>
    <dgm:pt modelId="{CE1E304A-FCE8-7447-B825-DB7DF3BB8201}" type="pres">
      <dgm:prSet presAssocID="{0861FB61-83DB-BD4E-83F3-D3EE4587D38E}" presName="compNode" presStyleCnt="0"/>
      <dgm:spPr/>
    </dgm:pt>
    <dgm:pt modelId="{8F62E84F-C94D-5E42-B17C-EDB39F302EA1}" type="pres">
      <dgm:prSet presAssocID="{0861FB61-83DB-BD4E-83F3-D3EE4587D38E}" presName="pictRect" presStyleLbl="node1" presStyleIdx="9" presStyleCnt="12"/>
      <dgm:spPr>
        <a:prstGeom prst="rect">
          <a:avLst/>
        </a:prstGeom>
        <a:blipFill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9F8170A-F086-C64F-84B3-CCC86E86F39E}" type="pres">
      <dgm:prSet presAssocID="{0861FB61-83DB-BD4E-83F3-D3EE4587D38E}" presName="textRect" presStyleLbl="revTx" presStyleIdx="9" presStyleCnt="12" custLinFactNeighborX="-289" custLinFactNeighborY="-12199">
        <dgm:presLayoutVars>
          <dgm:bulletEnabled val="1"/>
        </dgm:presLayoutVars>
      </dgm:prSet>
      <dgm:spPr/>
    </dgm:pt>
    <dgm:pt modelId="{318665F9-5221-954D-A6AD-8F22FF92AC72}" type="pres">
      <dgm:prSet presAssocID="{90063C95-869A-6249-BE14-8BB11C6147E0}" presName="sibTrans" presStyleLbl="sibTrans2D1" presStyleIdx="0" presStyleCnt="0"/>
      <dgm:spPr/>
    </dgm:pt>
    <dgm:pt modelId="{DAA38212-0ECF-0946-8508-324894E75333}" type="pres">
      <dgm:prSet presAssocID="{929355C9-84F1-EC4F-A896-CAA44D253477}" presName="compNode" presStyleCnt="0"/>
      <dgm:spPr/>
    </dgm:pt>
    <dgm:pt modelId="{6C587246-FDFE-854B-843A-3F13C357D905}" type="pres">
      <dgm:prSet presAssocID="{929355C9-84F1-EC4F-A896-CAA44D253477}" presName="pictRect" presStyleLbl="node1" presStyleIdx="10" presStyleCnt="12"/>
      <dgm:spPr>
        <a:prstGeom prst="rect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B9A82BBA-B89D-3F42-A58F-86EE60C71594}" type="pres">
      <dgm:prSet presAssocID="{929355C9-84F1-EC4F-A896-CAA44D253477}" presName="textRect" presStyleLbl="revTx" presStyleIdx="10" presStyleCnt="12" custLinFactNeighborX="-59" custLinFactNeighborY="-19167">
        <dgm:presLayoutVars>
          <dgm:bulletEnabled val="1"/>
        </dgm:presLayoutVars>
      </dgm:prSet>
      <dgm:spPr/>
    </dgm:pt>
    <dgm:pt modelId="{3FD52EA4-348E-E34F-8942-929582F6D05E}" type="pres">
      <dgm:prSet presAssocID="{E1832AD0-BE2F-5D42-9E6E-BB753FFC3D0F}" presName="sibTrans" presStyleLbl="sibTrans2D1" presStyleIdx="0" presStyleCnt="0"/>
      <dgm:spPr/>
    </dgm:pt>
    <dgm:pt modelId="{6C930375-0B74-894F-90F2-222806A3758D}" type="pres">
      <dgm:prSet presAssocID="{0A11FC73-7B4E-4C4D-AA55-BD4AF4C87BAE}" presName="compNode" presStyleCnt="0"/>
      <dgm:spPr/>
    </dgm:pt>
    <dgm:pt modelId="{242D8410-00F4-C744-B219-2F6B689AD4D4}" type="pres">
      <dgm:prSet presAssocID="{0A11FC73-7B4E-4C4D-AA55-BD4AF4C87BAE}" presName="pictRect" presStyleLbl="node1" presStyleIdx="11" presStyleCnt="12"/>
      <dgm:spPr>
        <a:prstGeom prst="rect">
          <a:avLst/>
        </a:prstGeom>
        <a:blipFill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2687371-7505-A64D-9616-6C985AADABA4}" type="pres">
      <dgm:prSet presAssocID="{0A11FC73-7B4E-4C4D-AA55-BD4AF4C87BAE}" presName="textRect" presStyleLbl="revTx" presStyleIdx="11" presStyleCnt="12" custLinFactNeighborX="206" custLinFactNeighborY="-29708">
        <dgm:presLayoutVars>
          <dgm:bulletEnabled val="1"/>
        </dgm:presLayoutVars>
      </dgm:prSet>
      <dgm:spPr/>
    </dgm:pt>
  </dgm:ptLst>
  <dgm:cxnLst>
    <dgm:cxn modelId="{16504F03-2BCF-CB49-AF4A-133BBA799162}" srcId="{79DA1CC5-0BA0-194E-B501-A9A083509522}" destId="{0861FB61-83DB-BD4E-83F3-D3EE4587D38E}" srcOrd="9" destOrd="0" parTransId="{4D8E02F0-7B49-764D-87C1-63CE2BAED33E}" sibTransId="{90063C95-869A-6249-BE14-8BB11C6147E0}"/>
    <dgm:cxn modelId="{1DB63E17-5130-644A-BFC8-5C25384CD88F}" type="presOf" srcId="{1C797B85-1D7B-B344-BCF8-BA8AAF9F12E9}" destId="{5894A55D-D2FB-C948-9410-B6AC8CE8AC34}" srcOrd="0" destOrd="0" presId="urn:microsoft.com/office/officeart/2005/8/layout/pList1"/>
    <dgm:cxn modelId="{BD938D20-E376-9A46-8982-8158EF4A037D}" srcId="{79DA1CC5-0BA0-194E-B501-A9A083509522}" destId="{0F201108-B3E8-2D43-8EE2-8985EB343622}" srcOrd="0" destOrd="0" parTransId="{89C22403-F2C3-3B4D-BB34-FCA9E531BBC6}" sibTransId="{AEBDA312-279A-004D-B961-D7E54AF877E8}"/>
    <dgm:cxn modelId="{FA86C92D-2330-A244-8795-8ACF8E81B0BE}" srcId="{79DA1CC5-0BA0-194E-B501-A9A083509522}" destId="{573711E9-7A51-C441-A29E-E53FB3B1F6C4}" srcOrd="8" destOrd="0" parTransId="{5F9BCACA-BBFF-5F48-9FF9-C0CEF88B3EF0}" sibTransId="{FE46B329-20B1-8049-B29B-A74278AC20D5}"/>
    <dgm:cxn modelId="{7B381032-48A3-F046-AD16-1B51102DF1C1}" type="presOf" srcId="{F2844418-FE80-A944-A195-95BC171BBE43}" destId="{8C5A4849-A3AD-A543-B453-CF0A612601BA}" srcOrd="0" destOrd="0" presId="urn:microsoft.com/office/officeart/2005/8/layout/pList1"/>
    <dgm:cxn modelId="{F9E75B33-9C22-F045-ABC8-15383F58E74A}" type="presOf" srcId="{90063C95-869A-6249-BE14-8BB11C6147E0}" destId="{318665F9-5221-954D-A6AD-8F22FF92AC72}" srcOrd="0" destOrd="0" presId="urn:microsoft.com/office/officeart/2005/8/layout/pList1"/>
    <dgm:cxn modelId="{60B9CA33-D9D4-F441-A43B-CCA3EE28E8F9}" srcId="{79DA1CC5-0BA0-194E-B501-A9A083509522}" destId="{58D26EB1-498D-9146-A771-94F508995B19}" srcOrd="7" destOrd="0" parTransId="{92E95692-29A4-3B49-AA35-48A71F26E604}" sibTransId="{3784D343-9E26-EE43-8A1C-5B73DBD54CC3}"/>
    <dgm:cxn modelId="{3BF47A35-0452-6E40-B8C2-3229AC7DEC1B}" type="presOf" srcId="{573711E9-7A51-C441-A29E-E53FB3B1F6C4}" destId="{5FCDCEEE-0520-934A-8EF8-5A62853D3902}" srcOrd="0" destOrd="0" presId="urn:microsoft.com/office/officeart/2005/8/layout/pList1"/>
    <dgm:cxn modelId="{FB70D938-1575-EA4E-8CAD-AFD46B8D8191}" srcId="{79DA1CC5-0BA0-194E-B501-A9A083509522}" destId="{2F0A36D2-EC78-E64E-8468-4A446FDA150C}" srcOrd="2" destOrd="0" parTransId="{74800301-8D28-7746-841F-30F2FC5479B7}" sibTransId="{3679FB60-5A65-DB4D-B337-A140FDD05D97}"/>
    <dgm:cxn modelId="{879F7268-57B6-5340-8C52-D1CD5068220E}" type="presOf" srcId="{5DA4BB55-5130-AF4C-A49F-D4774B55E7BA}" destId="{91BC7D9F-6EFE-654A-8D0B-F9B818AF7A22}" srcOrd="0" destOrd="0" presId="urn:microsoft.com/office/officeart/2005/8/layout/pList1"/>
    <dgm:cxn modelId="{C6EEE94A-2240-4D4D-9A06-04661E207442}" type="presOf" srcId="{32022487-6032-2F4E-A26E-58593A78FC00}" destId="{33FEE751-61D7-824E-BAF1-6B60A046C261}" srcOrd="0" destOrd="0" presId="urn:microsoft.com/office/officeart/2005/8/layout/pList1"/>
    <dgm:cxn modelId="{6EAA5B6D-3A2D-3849-ABC5-CDE0DBA0AD7A}" type="presOf" srcId="{FE46B329-20B1-8049-B29B-A74278AC20D5}" destId="{B6CBE743-6612-7F4F-9882-A0029857125F}" srcOrd="0" destOrd="0" presId="urn:microsoft.com/office/officeart/2005/8/layout/pList1"/>
    <dgm:cxn modelId="{65097B73-6F69-3040-A24A-A7C412861850}" type="presOf" srcId="{58D26EB1-498D-9146-A771-94F508995B19}" destId="{C163EC8A-B0F8-CF45-9908-C2C6CA4F82EA}" srcOrd="0" destOrd="0" presId="urn:microsoft.com/office/officeart/2005/8/layout/pList1"/>
    <dgm:cxn modelId="{DE19B676-4B1A-C745-AAD0-8AD97908BE15}" type="presOf" srcId="{6D6239AF-3178-524A-92A5-F7CD8E19D3A0}" destId="{AECA226A-DC72-284F-B2BF-94AD0781A6BF}" srcOrd="0" destOrd="0" presId="urn:microsoft.com/office/officeart/2005/8/layout/pList1"/>
    <dgm:cxn modelId="{3CF95857-0BE7-2E43-AD5F-4B41E85CBEEE}" type="presOf" srcId="{08342B42-AC36-3143-862C-B9B7F5F6B118}" destId="{7D4701A8-2C48-BD47-AD88-C87475EA8C40}" srcOrd="0" destOrd="0" presId="urn:microsoft.com/office/officeart/2005/8/layout/pList1"/>
    <dgm:cxn modelId="{42819F80-BCE2-C64F-9047-43D4E714DCF2}" type="presOf" srcId="{3784D343-9E26-EE43-8A1C-5B73DBD54CC3}" destId="{4BDB73C6-A509-CA45-A6FB-DF009CE634AC}" srcOrd="0" destOrd="0" presId="urn:microsoft.com/office/officeart/2005/8/layout/pList1"/>
    <dgm:cxn modelId="{56739692-70A0-6047-B5C6-ADD1B5282F89}" type="presOf" srcId="{9BC87529-9EDE-9749-9A6E-C53E4CE6A335}" destId="{5B42060C-6BD9-7748-8CBC-4523AE424DCF}" srcOrd="0" destOrd="0" presId="urn:microsoft.com/office/officeart/2005/8/layout/pList1"/>
    <dgm:cxn modelId="{49073897-CED0-8348-A17C-565A25BCE3CB}" type="presOf" srcId="{929355C9-84F1-EC4F-A896-CAA44D253477}" destId="{B9A82BBA-B89D-3F42-A58F-86EE60C71594}" srcOrd="0" destOrd="0" presId="urn:microsoft.com/office/officeart/2005/8/layout/pList1"/>
    <dgm:cxn modelId="{7A5C8498-4EE0-2C43-9A88-D7AF53449E1D}" type="presOf" srcId="{0861FB61-83DB-BD4E-83F3-D3EE4587D38E}" destId="{A9F8170A-F086-C64F-84B3-CCC86E86F39E}" srcOrd="0" destOrd="0" presId="urn:microsoft.com/office/officeart/2005/8/layout/pList1"/>
    <dgm:cxn modelId="{9C3797A5-44E9-674A-9FBB-E3448272F00C}" type="presOf" srcId="{2F0A36D2-EC78-E64E-8468-4A446FDA150C}" destId="{2009951B-F57D-6D47-AA40-D82F7175FEF8}" srcOrd="0" destOrd="0" presId="urn:microsoft.com/office/officeart/2005/8/layout/pList1"/>
    <dgm:cxn modelId="{25D8F9AB-3A7D-6A43-87B5-71440007C58C}" type="presOf" srcId="{B7FC1766-A543-1F43-8689-322FEDBDF6C1}" destId="{71F53946-CB9B-344B-BB2D-3F1C49DD77EF}" srcOrd="0" destOrd="0" presId="urn:microsoft.com/office/officeart/2005/8/layout/pList1"/>
    <dgm:cxn modelId="{46CECFAC-CD81-A240-AF65-F7A6E4B697B4}" srcId="{79DA1CC5-0BA0-194E-B501-A9A083509522}" destId="{37F98909-E74A-2F4B-88E7-E18D656B4464}" srcOrd="1" destOrd="0" parTransId="{3D30CD97-E0D4-0B4F-B90F-9EB296F897BB}" sibTransId="{6D6239AF-3178-524A-92A5-F7CD8E19D3A0}"/>
    <dgm:cxn modelId="{B279E1AD-C5EE-594F-BDA2-0FC6563DCACE}" type="presOf" srcId="{AEBDA312-279A-004D-B961-D7E54AF877E8}" destId="{25B68BFE-B8E2-6F44-9678-6E0A25B966EB}" srcOrd="0" destOrd="0" presId="urn:microsoft.com/office/officeart/2005/8/layout/pList1"/>
    <dgm:cxn modelId="{A664CABF-EB85-F14B-B8A0-96962BACC0B6}" type="presOf" srcId="{0A11FC73-7B4E-4C4D-AA55-BD4AF4C87BAE}" destId="{A2687371-7505-A64D-9616-6C985AADABA4}" srcOrd="0" destOrd="0" presId="urn:microsoft.com/office/officeart/2005/8/layout/pList1"/>
    <dgm:cxn modelId="{73D29CC0-866B-EE4D-A332-5079637237C1}" srcId="{79DA1CC5-0BA0-194E-B501-A9A083509522}" destId="{08342B42-AC36-3143-862C-B9B7F5F6B118}" srcOrd="3" destOrd="0" parTransId="{FC957BEE-AE5E-8442-8368-6EA0A5A5CEDF}" sibTransId="{12A83CF9-5860-504E-BEC2-4BC1CCC9F27B}"/>
    <dgm:cxn modelId="{E683A7C7-93D4-F548-935B-C7EE8DF1C22C}" srcId="{79DA1CC5-0BA0-194E-B501-A9A083509522}" destId="{B7FC1766-A543-1F43-8689-322FEDBDF6C1}" srcOrd="6" destOrd="0" parTransId="{B42D71A7-FF5E-1F49-8305-9F0E8E721A12}" sibTransId="{F2844418-FE80-A944-A195-95BC171BBE43}"/>
    <dgm:cxn modelId="{236A03C9-E782-894E-B555-D36827E44792}" type="presOf" srcId="{12A83CF9-5860-504E-BEC2-4BC1CCC9F27B}" destId="{29032435-6180-D24D-9660-8606F0A63C44}" srcOrd="0" destOrd="0" presId="urn:microsoft.com/office/officeart/2005/8/layout/pList1"/>
    <dgm:cxn modelId="{C98C19D9-BA61-7643-AEE2-1ECB9DFD74A1}" type="presOf" srcId="{3679FB60-5A65-DB4D-B337-A140FDD05D97}" destId="{4FDE65EE-0B07-4A48-88FB-844EED4DC5C1}" srcOrd="0" destOrd="0" presId="urn:microsoft.com/office/officeart/2005/8/layout/pList1"/>
    <dgm:cxn modelId="{F8DF9ADC-74C3-084F-A4A3-3EB400F8CEC3}" type="presOf" srcId="{0F201108-B3E8-2D43-8EE2-8985EB343622}" destId="{B3A63015-7CBF-F041-8CCE-B0957F648563}" srcOrd="0" destOrd="0" presId="urn:microsoft.com/office/officeart/2005/8/layout/pList1"/>
    <dgm:cxn modelId="{D10FBEE3-5C96-414F-B0EA-0503F13B5B5A}" srcId="{79DA1CC5-0BA0-194E-B501-A9A083509522}" destId="{0A11FC73-7B4E-4C4D-AA55-BD4AF4C87BAE}" srcOrd="11" destOrd="0" parTransId="{A7F93D26-4622-6949-AB00-53A31619389B}" sibTransId="{242408A8-3899-984A-874B-E3AA79458F9D}"/>
    <dgm:cxn modelId="{C885E9E7-A26C-6140-BA9B-F38CF06B5B26}" type="presOf" srcId="{79DA1CC5-0BA0-194E-B501-A9A083509522}" destId="{D0C4EE46-3419-B64A-BCC4-577B40AE893F}" srcOrd="0" destOrd="0" presId="urn:microsoft.com/office/officeart/2005/8/layout/pList1"/>
    <dgm:cxn modelId="{742705EA-7E20-CE4C-AC25-6B50E62D0C3C}" type="presOf" srcId="{37F98909-E74A-2F4B-88E7-E18D656B4464}" destId="{8252EB82-17E6-4F49-94C1-2F9702EB9E41}" srcOrd="0" destOrd="0" presId="urn:microsoft.com/office/officeart/2005/8/layout/pList1"/>
    <dgm:cxn modelId="{9D448AF2-0744-964C-9F6D-432E2E3DC4DB}" type="presOf" srcId="{E1832AD0-BE2F-5D42-9E6E-BB753FFC3D0F}" destId="{3FD52EA4-348E-E34F-8942-929582F6D05E}" srcOrd="0" destOrd="0" presId="urn:microsoft.com/office/officeart/2005/8/layout/pList1"/>
    <dgm:cxn modelId="{AA5972F3-C9DF-BB40-88EC-6939CFBB71CE}" srcId="{79DA1CC5-0BA0-194E-B501-A9A083509522}" destId="{9BC87529-9EDE-9749-9A6E-C53E4CE6A335}" srcOrd="5" destOrd="0" parTransId="{DC61C9C6-9190-8B48-8EFA-8EDAAD0B6227}" sibTransId="{1C797B85-1D7B-B344-BCF8-BA8AAF9F12E9}"/>
    <dgm:cxn modelId="{D267B7F3-4D31-B042-A74C-449DD1361FF1}" srcId="{79DA1CC5-0BA0-194E-B501-A9A083509522}" destId="{5DA4BB55-5130-AF4C-A49F-D4774B55E7BA}" srcOrd="4" destOrd="0" parTransId="{566BB8DE-A5E1-7E46-A7A7-143954C78C5C}" sibTransId="{32022487-6032-2F4E-A26E-58593A78FC00}"/>
    <dgm:cxn modelId="{2C89C6F4-1229-CD4F-9ACD-B7E92B8D39A4}" srcId="{79DA1CC5-0BA0-194E-B501-A9A083509522}" destId="{929355C9-84F1-EC4F-A896-CAA44D253477}" srcOrd="10" destOrd="0" parTransId="{737F67B5-EB5F-1842-A062-513F491C01BC}" sibTransId="{E1832AD0-BE2F-5D42-9E6E-BB753FFC3D0F}"/>
    <dgm:cxn modelId="{043C615A-E070-F747-B522-8388769B38EF}" type="presParOf" srcId="{D0C4EE46-3419-B64A-BCC4-577B40AE893F}" destId="{506CEA8C-CD29-204D-89D4-0D162C12906F}" srcOrd="0" destOrd="0" presId="urn:microsoft.com/office/officeart/2005/8/layout/pList1"/>
    <dgm:cxn modelId="{3480C367-E7F6-1948-8506-EB7EFBE6C990}" type="presParOf" srcId="{506CEA8C-CD29-204D-89D4-0D162C12906F}" destId="{F7AF8A6B-19C3-3548-992E-BEBFDF38BFF5}" srcOrd="0" destOrd="0" presId="urn:microsoft.com/office/officeart/2005/8/layout/pList1"/>
    <dgm:cxn modelId="{AE600B67-F1C3-F349-896D-A889218F7643}" type="presParOf" srcId="{506CEA8C-CD29-204D-89D4-0D162C12906F}" destId="{B3A63015-7CBF-F041-8CCE-B0957F648563}" srcOrd="1" destOrd="0" presId="urn:microsoft.com/office/officeart/2005/8/layout/pList1"/>
    <dgm:cxn modelId="{2652C665-759F-7F4E-8A23-64322A052F23}" type="presParOf" srcId="{D0C4EE46-3419-B64A-BCC4-577B40AE893F}" destId="{25B68BFE-B8E2-6F44-9678-6E0A25B966EB}" srcOrd="1" destOrd="0" presId="urn:microsoft.com/office/officeart/2005/8/layout/pList1"/>
    <dgm:cxn modelId="{B2AB2027-DECF-BE40-93CB-17524DBD78B4}" type="presParOf" srcId="{D0C4EE46-3419-B64A-BCC4-577B40AE893F}" destId="{E19A7909-49BE-9648-9A3D-2E9231CFF602}" srcOrd="2" destOrd="0" presId="urn:microsoft.com/office/officeart/2005/8/layout/pList1"/>
    <dgm:cxn modelId="{19A75594-815F-3F40-AC6A-D02FE8ACE1EB}" type="presParOf" srcId="{E19A7909-49BE-9648-9A3D-2E9231CFF602}" destId="{980AA792-9DD5-B440-A211-BE6E13BF76F3}" srcOrd="0" destOrd="0" presId="urn:microsoft.com/office/officeart/2005/8/layout/pList1"/>
    <dgm:cxn modelId="{6774AE49-3BF1-0C42-B9DF-DD4B41D2A7E7}" type="presParOf" srcId="{E19A7909-49BE-9648-9A3D-2E9231CFF602}" destId="{8252EB82-17E6-4F49-94C1-2F9702EB9E41}" srcOrd="1" destOrd="0" presId="urn:microsoft.com/office/officeart/2005/8/layout/pList1"/>
    <dgm:cxn modelId="{F4AD2F09-5640-D341-8D2F-C1E1E92985D0}" type="presParOf" srcId="{D0C4EE46-3419-B64A-BCC4-577B40AE893F}" destId="{AECA226A-DC72-284F-B2BF-94AD0781A6BF}" srcOrd="3" destOrd="0" presId="urn:microsoft.com/office/officeart/2005/8/layout/pList1"/>
    <dgm:cxn modelId="{19B2A967-47C5-394C-9A9E-31460E77E4AF}" type="presParOf" srcId="{D0C4EE46-3419-B64A-BCC4-577B40AE893F}" destId="{888CBFD3-005B-564C-B07C-412D6D7141E2}" srcOrd="4" destOrd="0" presId="urn:microsoft.com/office/officeart/2005/8/layout/pList1"/>
    <dgm:cxn modelId="{2A76811B-AB8F-3046-8482-65FBCA8665E4}" type="presParOf" srcId="{888CBFD3-005B-564C-B07C-412D6D7141E2}" destId="{8C96984E-FC6B-BD44-A0A5-3F7563925BA8}" srcOrd="0" destOrd="0" presId="urn:microsoft.com/office/officeart/2005/8/layout/pList1"/>
    <dgm:cxn modelId="{7D7D2840-0A20-4F40-964A-3758532748AB}" type="presParOf" srcId="{888CBFD3-005B-564C-B07C-412D6D7141E2}" destId="{2009951B-F57D-6D47-AA40-D82F7175FEF8}" srcOrd="1" destOrd="0" presId="urn:microsoft.com/office/officeart/2005/8/layout/pList1"/>
    <dgm:cxn modelId="{E6945613-33D7-5643-8836-53A0616F693D}" type="presParOf" srcId="{D0C4EE46-3419-B64A-BCC4-577B40AE893F}" destId="{4FDE65EE-0B07-4A48-88FB-844EED4DC5C1}" srcOrd="5" destOrd="0" presId="urn:microsoft.com/office/officeart/2005/8/layout/pList1"/>
    <dgm:cxn modelId="{1516E9B8-8822-4C48-8AC8-251677A4C0F0}" type="presParOf" srcId="{D0C4EE46-3419-B64A-BCC4-577B40AE893F}" destId="{E1450F54-CFDC-AD48-A61D-D05322D132E5}" srcOrd="6" destOrd="0" presId="urn:microsoft.com/office/officeart/2005/8/layout/pList1"/>
    <dgm:cxn modelId="{40C5F302-775C-E54D-A57E-705CDF2ED513}" type="presParOf" srcId="{E1450F54-CFDC-AD48-A61D-D05322D132E5}" destId="{9EDE0F37-DA3F-6147-A5B6-FD1089CC95E4}" srcOrd="0" destOrd="0" presId="urn:microsoft.com/office/officeart/2005/8/layout/pList1"/>
    <dgm:cxn modelId="{3167620F-2CD6-EC4E-B277-8C0591BA2611}" type="presParOf" srcId="{E1450F54-CFDC-AD48-A61D-D05322D132E5}" destId="{7D4701A8-2C48-BD47-AD88-C87475EA8C40}" srcOrd="1" destOrd="0" presId="urn:microsoft.com/office/officeart/2005/8/layout/pList1"/>
    <dgm:cxn modelId="{C822156F-300B-3B47-BDEB-2BE9410BE0DA}" type="presParOf" srcId="{D0C4EE46-3419-B64A-BCC4-577B40AE893F}" destId="{29032435-6180-D24D-9660-8606F0A63C44}" srcOrd="7" destOrd="0" presId="urn:microsoft.com/office/officeart/2005/8/layout/pList1"/>
    <dgm:cxn modelId="{02BB8FD2-D06E-194A-BD37-9BC88323458B}" type="presParOf" srcId="{D0C4EE46-3419-B64A-BCC4-577B40AE893F}" destId="{C85D210E-7239-C842-ADD1-A4AA21956A6A}" srcOrd="8" destOrd="0" presId="urn:microsoft.com/office/officeart/2005/8/layout/pList1"/>
    <dgm:cxn modelId="{F739DB67-6061-2044-BFE3-03AAF707BAB8}" type="presParOf" srcId="{C85D210E-7239-C842-ADD1-A4AA21956A6A}" destId="{900DF07F-A238-CF43-8236-AB413A4EE003}" srcOrd="0" destOrd="0" presId="urn:microsoft.com/office/officeart/2005/8/layout/pList1"/>
    <dgm:cxn modelId="{946A5EB3-BF8C-0E4C-AB83-7A418C1806EB}" type="presParOf" srcId="{C85D210E-7239-C842-ADD1-A4AA21956A6A}" destId="{91BC7D9F-6EFE-654A-8D0B-F9B818AF7A22}" srcOrd="1" destOrd="0" presId="urn:microsoft.com/office/officeart/2005/8/layout/pList1"/>
    <dgm:cxn modelId="{F0F6199A-B5E1-2D41-AB7E-B916601C37DA}" type="presParOf" srcId="{D0C4EE46-3419-B64A-BCC4-577B40AE893F}" destId="{33FEE751-61D7-824E-BAF1-6B60A046C261}" srcOrd="9" destOrd="0" presId="urn:microsoft.com/office/officeart/2005/8/layout/pList1"/>
    <dgm:cxn modelId="{B663CF22-ADF1-B145-8FFD-C3BA3D363FDB}" type="presParOf" srcId="{D0C4EE46-3419-B64A-BCC4-577B40AE893F}" destId="{BCDEA019-C106-124D-AA5E-380D87109FBE}" srcOrd="10" destOrd="0" presId="urn:microsoft.com/office/officeart/2005/8/layout/pList1"/>
    <dgm:cxn modelId="{21742E5B-FD47-8242-BC7C-D7B236AFD58A}" type="presParOf" srcId="{BCDEA019-C106-124D-AA5E-380D87109FBE}" destId="{A05B6988-F966-E549-85FF-45EF0E2BD594}" srcOrd="0" destOrd="0" presId="urn:microsoft.com/office/officeart/2005/8/layout/pList1"/>
    <dgm:cxn modelId="{DA20D308-379C-F64D-8AD3-964A18FD64C8}" type="presParOf" srcId="{BCDEA019-C106-124D-AA5E-380D87109FBE}" destId="{5B42060C-6BD9-7748-8CBC-4523AE424DCF}" srcOrd="1" destOrd="0" presId="urn:microsoft.com/office/officeart/2005/8/layout/pList1"/>
    <dgm:cxn modelId="{88F8EC49-9731-2946-BFD2-622480E3B742}" type="presParOf" srcId="{D0C4EE46-3419-B64A-BCC4-577B40AE893F}" destId="{5894A55D-D2FB-C948-9410-B6AC8CE8AC34}" srcOrd="11" destOrd="0" presId="urn:microsoft.com/office/officeart/2005/8/layout/pList1"/>
    <dgm:cxn modelId="{6445EFEE-2AE2-D54B-A49D-A4FCEF1C9A11}" type="presParOf" srcId="{D0C4EE46-3419-B64A-BCC4-577B40AE893F}" destId="{73C6019F-BEB7-5E41-9EF3-2CBA5B0D24B3}" srcOrd="12" destOrd="0" presId="urn:microsoft.com/office/officeart/2005/8/layout/pList1"/>
    <dgm:cxn modelId="{AD600C67-E8BA-484B-81B2-9D72BB692086}" type="presParOf" srcId="{73C6019F-BEB7-5E41-9EF3-2CBA5B0D24B3}" destId="{34C4FB2B-A7EF-F048-9E92-0D3013942A20}" srcOrd="0" destOrd="0" presId="urn:microsoft.com/office/officeart/2005/8/layout/pList1"/>
    <dgm:cxn modelId="{9C5BAE79-2F22-B948-8D20-337E769024F2}" type="presParOf" srcId="{73C6019F-BEB7-5E41-9EF3-2CBA5B0D24B3}" destId="{71F53946-CB9B-344B-BB2D-3F1C49DD77EF}" srcOrd="1" destOrd="0" presId="urn:microsoft.com/office/officeart/2005/8/layout/pList1"/>
    <dgm:cxn modelId="{77081CE2-4B54-ED48-A607-789A2200427B}" type="presParOf" srcId="{D0C4EE46-3419-B64A-BCC4-577B40AE893F}" destId="{8C5A4849-A3AD-A543-B453-CF0A612601BA}" srcOrd="13" destOrd="0" presId="urn:microsoft.com/office/officeart/2005/8/layout/pList1"/>
    <dgm:cxn modelId="{3D1450C2-5E77-0B43-A30C-816DB125F7C8}" type="presParOf" srcId="{D0C4EE46-3419-B64A-BCC4-577B40AE893F}" destId="{826D90FB-429C-4A46-8FAD-A3C46E92D227}" srcOrd="14" destOrd="0" presId="urn:microsoft.com/office/officeart/2005/8/layout/pList1"/>
    <dgm:cxn modelId="{918A6CB5-3898-CD40-802A-49E5EB5E434E}" type="presParOf" srcId="{826D90FB-429C-4A46-8FAD-A3C46E92D227}" destId="{31ABAB98-8AD7-064E-B336-D81D50905EC9}" srcOrd="0" destOrd="0" presId="urn:microsoft.com/office/officeart/2005/8/layout/pList1"/>
    <dgm:cxn modelId="{BE615919-4698-3D4D-A36D-431E7EAB050B}" type="presParOf" srcId="{826D90FB-429C-4A46-8FAD-A3C46E92D227}" destId="{C163EC8A-B0F8-CF45-9908-C2C6CA4F82EA}" srcOrd="1" destOrd="0" presId="urn:microsoft.com/office/officeart/2005/8/layout/pList1"/>
    <dgm:cxn modelId="{636258E0-AF13-354A-B8EC-C608A12657BC}" type="presParOf" srcId="{D0C4EE46-3419-B64A-BCC4-577B40AE893F}" destId="{4BDB73C6-A509-CA45-A6FB-DF009CE634AC}" srcOrd="15" destOrd="0" presId="urn:microsoft.com/office/officeart/2005/8/layout/pList1"/>
    <dgm:cxn modelId="{5BEC6BFE-8F24-E148-9211-36E17D7C8BA5}" type="presParOf" srcId="{D0C4EE46-3419-B64A-BCC4-577B40AE893F}" destId="{0EA83FEC-07D8-6A42-A48D-9BCCA993F802}" srcOrd="16" destOrd="0" presId="urn:microsoft.com/office/officeart/2005/8/layout/pList1"/>
    <dgm:cxn modelId="{EAAF726C-28A1-8242-9620-57964A9296FB}" type="presParOf" srcId="{0EA83FEC-07D8-6A42-A48D-9BCCA993F802}" destId="{00B528B5-F955-3847-846E-22A799F3950F}" srcOrd="0" destOrd="0" presId="urn:microsoft.com/office/officeart/2005/8/layout/pList1"/>
    <dgm:cxn modelId="{0533A01E-FF4B-2643-B9F7-3A2F6A80CC14}" type="presParOf" srcId="{0EA83FEC-07D8-6A42-A48D-9BCCA993F802}" destId="{5FCDCEEE-0520-934A-8EF8-5A62853D3902}" srcOrd="1" destOrd="0" presId="urn:microsoft.com/office/officeart/2005/8/layout/pList1"/>
    <dgm:cxn modelId="{3914999E-6CAA-144E-8C8D-F35449E50BD8}" type="presParOf" srcId="{D0C4EE46-3419-B64A-BCC4-577B40AE893F}" destId="{B6CBE743-6612-7F4F-9882-A0029857125F}" srcOrd="17" destOrd="0" presId="urn:microsoft.com/office/officeart/2005/8/layout/pList1"/>
    <dgm:cxn modelId="{EBE14572-0A0F-214D-A03D-C6AF0A55DFDA}" type="presParOf" srcId="{D0C4EE46-3419-B64A-BCC4-577B40AE893F}" destId="{CE1E304A-FCE8-7447-B825-DB7DF3BB8201}" srcOrd="18" destOrd="0" presId="urn:microsoft.com/office/officeart/2005/8/layout/pList1"/>
    <dgm:cxn modelId="{16953EBA-CBCB-434F-AB39-990DA6DF3AED}" type="presParOf" srcId="{CE1E304A-FCE8-7447-B825-DB7DF3BB8201}" destId="{8F62E84F-C94D-5E42-B17C-EDB39F302EA1}" srcOrd="0" destOrd="0" presId="urn:microsoft.com/office/officeart/2005/8/layout/pList1"/>
    <dgm:cxn modelId="{65ECC9AE-22CC-1641-B399-B2ABD3D72ED2}" type="presParOf" srcId="{CE1E304A-FCE8-7447-B825-DB7DF3BB8201}" destId="{A9F8170A-F086-C64F-84B3-CCC86E86F39E}" srcOrd="1" destOrd="0" presId="urn:microsoft.com/office/officeart/2005/8/layout/pList1"/>
    <dgm:cxn modelId="{E5CFC351-09FF-2E40-AE74-53EA95230731}" type="presParOf" srcId="{D0C4EE46-3419-B64A-BCC4-577B40AE893F}" destId="{318665F9-5221-954D-A6AD-8F22FF92AC72}" srcOrd="19" destOrd="0" presId="urn:microsoft.com/office/officeart/2005/8/layout/pList1"/>
    <dgm:cxn modelId="{AF6EE93C-A649-6240-81B7-E3E626B79AE0}" type="presParOf" srcId="{D0C4EE46-3419-B64A-BCC4-577B40AE893F}" destId="{DAA38212-0ECF-0946-8508-324894E75333}" srcOrd="20" destOrd="0" presId="urn:microsoft.com/office/officeart/2005/8/layout/pList1"/>
    <dgm:cxn modelId="{DB896D94-5D35-0B42-B55A-61B86B335191}" type="presParOf" srcId="{DAA38212-0ECF-0946-8508-324894E75333}" destId="{6C587246-FDFE-854B-843A-3F13C357D905}" srcOrd="0" destOrd="0" presId="urn:microsoft.com/office/officeart/2005/8/layout/pList1"/>
    <dgm:cxn modelId="{9EFCE4BB-2EE9-0348-A7FF-3892093BA9DF}" type="presParOf" srcId="{DAA38212-0ECF-0946-8508-324894E75333}" destId="{B9A82BBA-B89D-3F42-A58F-86EE60C71594}" srcOrd="1" destOrd="0" presId="urn:microsoft.com/office/officeart/2005/8/layout/pList1"/>
    <dgm:cxn modelId="{47DD6ECF-01AF-1F4A-B05C-19B2A6481D52}" type="presParOf" srcId="{D0C4EE46-3419-B64A-BCC4-577B40AE893F}" destId="{3FD52EA4-348E-E34F-8942-929582F6D05E}" srcOrd="21" destOrd="0" presId="urn:microsoft.com/office/officeart/2005/8/layout/pList1"/>
    <dgm:cxn modelId="{5D69E2AD-84AA-FE42-A06A-903C89FAE2EA}" type="presParOf" srcId="{D0C4EE46-3419-B64A-BCC4-577B40AE893F}" destId="{6C930375-0B74-894F-90F2-222806A3758D}" srcOrd="22" destOrd="0" presId="urn:microsoft.com/office/officeart/2005/8/layout/pList1"/>
    <dgm:cxn modelId="{A777ABE6-A682-A846-A67F-68113BB386B8}" type="presParOf" srcId="{6C930375-0B74-894F-90F2-222806A3758D}" destId="{242D8410-00F4-C744-B219-2F6B689AD4D4}" srcOrd="0" destOrd="0" presId="urn:microsoft.com/office/officeart/2005/8/layout/pList1"/>
    <dgm:cxn modelId="{0CC7E3EC-33BD-5A4E-934B-B4C532568E9E}" type="presParOf" srcId="{6C930375-0B74-894F-90F2-222806A3758D}" destId="{A2687371-7505-A64D-9616-6C985AADABA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F8A6B-19C3-3548-992E-BEBFDF38BFF5}">
      <dsp:nvSpPr>
        <dsp:cNvPr id="0" name=""/>
        <dsp:cNvSpPr/>
      </dsp:nvSpPr>
      <dsp:spPr>
        <a:xfrm>
          <a:off x="3519" y="354154"/>
          <a:ext cx="1713034" cy="1180280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63015-7CBF-F041-8CCE-B0957F648563}">
      <dsp:nvSpPr>
        <dsp:cNvPr id="0" name=""/>
        <dsp:cNvSpPr/>
      </dsp:nvSpPr>
      <dsp:spPr>
        <a:xfrm>
          <a:off x="18508" y="1393276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Podgana</a:t>
          </a:r>
          <a:endParaRPr lang="en-GB" sz="1800" b="0" i="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8508" y="1393276"/>
        <a:ext cx="1713034" cy="635535"/>
      </dsp:txXfrm>
    </dsp:sp>
    <dsp:sp modelId="{980AA792-9DD5-B440-A211-BE6E13BF76F3}">
      <dsp:nvSpPr>
        <dsp:cNvPr id="0" name=""/>
        <dsp:cNvSpPr/>
      </dsp:nvSpPr>
      <dsp:spPr>
        <a:xfrm>
          <a:off x="1887929" y="354154"/>
          <a:ext cx="1713034" cy="1180280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2EB82-17E6-4F49-94C1-2F9702EB9E41}">
      <dsp:nvSpPr>
        <dsp:cNvPr id="0" name=""/>
        <dsp:cNvSpPr/>
      </dsp:nvSpPr>
      <dsp:spPr>
        <a:xfrm>
          <a:off x="1858071" y="1379885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Miš</a:t>
          </a:r>
          <a:endParaRPr lang="en-GB" sz="1800" kern="1200" dirty="0"/>
        </a:p>
      </dsp:txBody>
      <dsp:txXfrm>
        <a:off x="1858071" y="1379885"/>
        <a:ext cx="1713034" cy="635535"/>
      </dsp:txXfrm>
    </dsp:sp>
    <dsp:sp modelId="{8C96984E-FC6B-BD44-A0A5-3F7563925BA8}">
      <dsp:nvSpPr>
        <dsp:cNvPr id="0" name=""/>
        <dsp:cNvSpPr/>
      </dsp:nvSpPr>
      <dsp:spPr>
        <a:xfrm>
          <a:off x="3772339" y="354154"/>
          <a:ext cx="1713034" cy="1180280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9951B-F57D-6D47-AA40-D82F7175FEF8}">
      <dsp:nvSpPr>
        <dsp:cNvPr id="0" name=""/>
        <dsp:cNvSpPr/>
      </dsp:nvSpPr>
      <dsp:spPr>
        <a:xfrm>
          <a:off x="3774738" y="1365325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Morski</a:t>
          </a:r>
          <a:r>
            <a:rPr lang="en-GB" sz="1800" kern="1200" dirty="0"/>
            <a:t> </a:t>
          </a:r>
          <a:r>
            <a:rPr lang="en-GB" sz="1800" kern="1200" dirty="0" err="1"/>
            <a:t>prasiček</a:t>
          </a:r>
          <a:endParaRPr lang="en-GB" sz="1800" kern="1200" dirty="0"/>
        </a:p>
      </dsp:txBody>
      <dsp:txXfrm>
        <a:off x="3774738" y="1365325"/>
        <a:ext cx="1713034" cy="635535"/>
      </dsp:txXfrm>
    </dsp:sp>
    <dsp:sp modelId="{9EDE0F37-DA3F-6147-A5B6-FD1089CC95E4}">
      <dsp:nvSpPr>
        <dsp:cNvPr id="0" name=""/>
        <dsp:cNvSpPr/>
      </dsp:nvSpPr>
      <dsp:spPr>
        <a:xfrm>
          <a:off x="5656750" y="354154"/>
          <a:ext cx="1713034" cy="1180280"/>
        </a:xfrm>
        <a:prstGeom prst="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4701A8-2C48-BD47-AD88-C87475EA8C40}">
      <dsp:nvSpPr>
        <dsp:cNvPr id="0" name=""/>
        <dsp:cNvSpPr/>
      </dsp:nvSpPr>
      <dsp:spPr>
        <a:xfrm>
          <a:off x="5646078" y="1365325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Sirski</a:t>
          </a:r>
          <a:r>
            <a:rPr lang="en-GB" sz="1800" kern="1200" dirty="0"/>
            <a:t> </a:t>
          </a:r>
          <a:r>
            <a:rPr lang="en-GB" sz="1800" kern="1200" dirty="0" err="1"/>
            <a:t>hrček</a:t>
          </a:r>
          <a:endParaRPr lang="en-GB" sz="1800" kern="1200" dirty="0"/>
        </a:p>
      </dsp:txBody>
      <dsp:txXfrm>
        <a:off x="5646078" y="1365325"/>
        <a:ext cx="1713034" cy="635535"/>
      </dsp:txXfrm>
    </dsp:sp>
    <dsp:sp modelId="{900DF07F-A238-CF43-8236-AB413A4EE003}">
      <dsp:nvSpPr>
        <dsp:cNvPr id="0" name=""/>
        <dsp:cNvSpPr/>
      </dsp:nvSpPr>
      <dsp:spPr>
        <a:xfrm>
          <a:off x="7541160" y="354154"/>
          <a:ext cx="1713034" cy="1180280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C7D9F-6EFE-654A-8D0B-F9B818AF7A22}">
      <dsp:nvSpPr>
        <dsp:cNvPr id="0" name=""/>
        <dsp:cNvSpPr/>
      </dsp:nvSpPr>
      <dsp:spPr>
        <a:xfrm>
          <a:off x="7533297" y="1365325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Kitajski</a:t>
          </a:r>
          <a:r>
            <a:rPr lang="en-GB" sz="1800" kern="1200" dirty="0"/>
            <a:t> </a:t>
          </a:r>
          <a:r>
            <a:rPr lang="en-GB" sz="1800" kern="1200" dirty="0" err="1"/>
            <a:t>hrček</a:t>
          </a:r>
          <a:endParaRPr lang="en-GB" sz="1800" kern="1200" dirty="0"/>
        </a:p>
      </dsp:txBody>
      <dsp:txXfrm>
        <a:off x="7533297" y="1365325"/>
        <a:ext cx="1713034" cy="635535"/>
      </dsp:txXfrm>
    </dsp:sp>
    <dsp:sp modelId="{A05B6988-F966-E549-85FF-45EF0E2BD594}">
      <dsp:nvSpPr>
        <dsp:cNvPr id="0" name=""/>
        <dsp:cNvSpPr/>
      </dsp:nvSpPr>
      <dsp:spPr>
        <a:xfrm>
          <a:off x="9425570" y="354154"/>
          <a:ext cx="1713034" cy="1180280"/>
        </a:xfrm>
        <a:prstGeom prst="rect">
          <a:avLst/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2060C-6BD9-7748-8CBC-4523AE424DCF}">
      <dsp:nvSpPr>
        <dsp:cNvPr id="0" name=""/>
        <dsp:cNvSpPr/>
      </dsp:nvSpPr>
      <dsp:spPr>
        <a:xfrm>
          <a:off x="9429090" y="1430652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Mongolska</a:t>
          </a:r>
          <a:r>
            <a:rPr lang="en-GB" sz="1200" kern="1200" dirty="0"/>
            <a:t> </a:t>
          </a:r>
          <a:r>
            <a:rPr lang="en-GB" sz="1200" kern="1200" dirty="0" err="1"/>
            <a:t>puščavska</a:t>
          </a:r>
          <a:r>
            <a:rPr lang="en-GB" sz="1200" kern="1200" dirty="0"/>
            <a:t> </a:t>
          </a:r>
          <a:r>
            <a:rPr lang="en-GB" sz="1200" kern="1200" dirty="0" err="1"/>
            <a:t>podgana</a:t>
          </a:r>
          <a:endParaRPr lang="en-GB" sz="1200" kern="1200" dirty="0"/>
        </a:p>
      </dsp:txBody>
      <dsp:txXfrm>
        <a:off x="9429090" y="1430652"/>
        <a:ext cx="1713034" cy="635535"/>
      </dsp:txXfrm>
    </dsp:sp>
    <dsp:sp modelId="{34C4FB2B-A7EF-F048-9E92-0D3013942A20}">
      <dsp:nvSpPr>
        <dsp:cNvPr id="0" name=""/>
        <dsp:cNvSpPr/>
      </dsp:nvSpPr>
      <dsp:spPr>
        <a:xfrm>
          <a:off x="3519" y="2341274"/>
          <a:ext cx="1713034" cy="1180280"/>
        </a:xfrm>
        <a:prstGeom prst="rect">
          <a:avLst/>
        </a:prstGeom>
        <a:blipFill dpi="0"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849" r="-1115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53946-CB9B-344B-BB2D-3F1C49DD77EF}">
      <dsp:nvSpPr>
        <dsp:cNvPr id="0" name=""/>
        <dsp:cNvSpPr/>
      </dsp:nvSpPr>
      <dsp:spPr>
        <a:xfrm>
          <a:off x="4513" y="3380911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Zajec</a:t>
          </a:r>
          <a:endParaRPr lang="en-GB" sz="1800" kern="1200" dirty="0"/>
        </a:p>
      </dsp:txBody>
      <dsp:txXfrm>
        <a:off x="4513" y="3380911"/>
        <a:ext cx="1713034" cy="635535"/>
      </dsp:txXfrm>
    </dsp:sp>
    <dsp:sp modelId="{31ABAB98-8AD7-064E-B336-D81D50905EC9}">
      <dsp:nvSpPr>
        <dsp:cNvPr id="0" name=""/>
        <dsp:cNvSpPr/>
      </dsp:nvSpPr>
      <dsp:spPr>
        <a:xfrm>
          <a:off x="1887929" y="2341274"/>
          <a:ext cx="1713034" cy="1180280"/>
        </a:xfrm>
        <a:prstGeom prst="rect">
          <a:avLst/>
        </a:prstGeom>
        <a:blipFill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3EC8A-B0F8-CF45-9908-C2C6CA4F82EA}">
      <dsp:nvSpPr>
        <dsp:cNvPr id="0" name=""/>
        <dsp:cNvSpPr/>
      </dsp:nvSpPr>
      <dsp:spPr>
        <a:xfrm>
          <a:off x="1888957" y="3382850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Pes</a:t>
          </a:r>
        </a:p>
      </dsp:txBody>
      <dsp:txXfrm>
        <a:off x="1888957" y="3382850"/>
        <a:ext cx="1713034" cy="635535"/>
      </dsp:txXfrm>
    </dsp:sp>
    <dsp:sp modelId="{00B528B5-F955-3847-846E-22A799F3950F}">
      <dsp:nvSpPr>
        <dsp:cNvPr id="0" name=""/>
        <dsp:cNvSpPr/>
      </dsp:nvSpPr>
      <dsp:spPr>
        <a:xfrm>
          <a:off x="3772339" y="2341274"/>
          <a:ext cx="1713034" cy="1180280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DCEEE-0520-934A-8EF8-5A62853D3902}">
      <dsp:nvSpPr>
        <dsp:cNvPr id="0" name=""/>
        <dsp:cNvSpPr/>
      </dsp:nvSpPr>
      <dsp:spPr>
        <a:xfrm>
          <a:off x="3788733" y="3380911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Mačka</a:t>
          </a:r>
          <a:endParaRPr lang="en-GB" sz="1800" kern="1200" dirty="0"/>
        </a:p>
      </dsp:txBody>
      <dsp:txXfrm>
        <a:off x="3788733" y="3380911"/>
        <a:ext cx="1713034" cy="635535"/>
      </dsp:txXfrm>
    </dsp:sp>
    <dsp:sp modelId="{8F62E84F-C94D-5E42-B17C-EDB39F302EA1}">
      <dsp:nvSpPr>
        <dsp:cNvPr id="0" name=""/>
        <dsp:cNvSpPr/>
      </dsp:nvSpPr>
      <dsp:spPr>
        <a:xfrm>
          <a:off x="5656750" y="2341274"/>
          <a:ext cx="1713034" cy="1180280"/>
        </a:xfrm>
        <a:prstGeom prst="rect">
          <a:avLst/>
        </a:prstGeom>
        <a:blipFill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F8170A-F086-C64F-84B3-CCC86E86F39E}">
      <dsp:nvSpPr>
        <dsp:cNvPr id="0" name=""/>
        <dsp:cNvSpPr/>
      </dsp:nvSpPr>
      <dsp:spPr>
        <a:xfrm>
          <a:off x="5651799" y="3444026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Nečloveški</a:t>
          </a:r>
          <a:r>
            <a:rPr lang="en-GB" sz="1400" kern="1200" dirty="0"/>
            <a:t> </a:t>
          </a:r>
          <a:r>
            <a:rPr lang="en-GB" sz="1400" kern="1200" dirty="0" err="1"/>
            <a:t>primati</a:t>
          </a:r>
          <a:endParaRPr lang="en-GB" sz="1400" kern="1200" dirty="0"/>
        </a:p>
      </dsp:txBody>
      <dsp:txXfrm>
        <a:off x="5651799" y="3444026"/>
        <a:ext cx="1713034" cy="635535"/>
      </dsp:txXfrm>
    </dsp:sp>
    <dsp:sp modelId="{6C587246-FDFE-854B-843A-3F13C357D905}">
      <dsp:nvSpPr>
        <dsp:cNvPr id="0" name=""/>
        <dsp:cNvSpPr/>
      </dsp:nvSpPr>
      <dsp:spPr>
        <a:xfrm>
          <a:off x="7541160" y="2341274"/>
          <a:ext cx="1713034" cy="1180280"/>
        </a:xfrm>
        <a:prstGeom prst="rect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82BBA-B89D-3F42-A58F-86EE60C71594}">
      <dsp:nvSpPr>
        <dsp:cNvPr id="0" name=""/>
        <dsp:cNvSpPr/>
      </dsp:nvSpPr>
      <dsp:spPr>
        <a:xfrm>
          <a:off x="7540149" y="3399742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Žaba</a:t>
          </a:r>
          <a:endParaRPr lang="en-GB" sz="1800" kern="1200" dirty="0"/>
        </a:p>
      </dsp:txBody>
      <dsp:txXfrm>
        <a:off x="7540149" y="3399742"/>
        <a:ext cx="1713034" cy="635535"/>
      </dsp:txXfrm>
    </dsp:sp>
    <dsp:sp modelId="{242D8410-00F4-C744-B219-2F6B689AD4D4}">
      <dsp:nvSpPr>
        <dsp:cNvPr id="0" name=""/>
        <dsp:cNvSpPr/>
      </dsp:nvSpPr>
      <dsp:spPr>
        <a:xfrm>
          <a:off x="9425570" y="2341274"/>
          <a:ext cx="1713034" cy="1180280"/>
        </a:xfrm>
        <a:prstGeom prst="rect">
          <a:avLst/>
        </a:prstGeom>
        <a:blipFill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687371-7505-A64D-9616-6C985AADABA4}">
      <dsp:nvSpPr>
        <dsp:cNvPr id="0" name=""/>
        <dsp:cNvSpPr/>
      </dsp:nvSpPr>
      <dsp:spPr>
        <a:xfrm>
          <a:off x="9429090" y="3332750"/>
          <a:ext cx="1713034" cy="635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/>
            <a:t>Cebirca</a:t>
          </a:r>
          <a:endParaRPr lang="en-GB" sz="1800" kern="1200" dirty="0"/>
        </a:p>
      </dsp:txBody>
      <dsp:txXfrm>
        <a:off x="9429090" y="3332750"/>
        <a:ext cx="1713034" cy="635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04470-2A38-0A44-B972-A000F459E610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98740-59B3-0542-97E1-4E7E9A2B0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32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963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41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817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61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1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7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843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65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60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22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0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444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58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95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98740-59B3-0542-97E1-4E7E9A2B09A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98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F64B39-2364-7247-92AA-A7AEAB13B57A}"/>
              </a:ext>
            </a:extLst>
          </p:cNvPr>
          <p:cNvSpPr/>
          <p:nvPr userDrawn="1"/>
        </p:nvSpPr>
        <p:spPr>
          <a:xfrm>
            <a:off x="6013563" y="0"/>
            <a:ext cx="5779140" cy="6874384"/>
          </a:xfrm>
          <a:prstGeom prst="rect">
            <a:avLst/>
          </a:prstGeom>
          <a:gradFill>
            <a:gsLst>
              <a:gs pos="0">
                <a:srgbClr val="4CA7DA"/>
              </a:gs>
              <a:gs pos="100000">
                <a:srgbClr val="396B99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A9D1A1-C4D1-4443-A885-E0AF4678F839}"/>
              </a:ext>
            </a:extLst>
          </p:cNvPr>
          <p:cNvSpPr/>
          <p:nvPr userDrawn="1"/>
        </p:nvSpPr>
        <p:spPr>
          <a:xfrm>
            <a:off x="6013563" y="5535261"/>
            <a:ext cx="5779141" cy="951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65" y="1355252"/>
            <a:ext cx="5358948" cy="1092794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65" y="2714310"/>
            <a:ext cx="5358948" cy="44356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6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828BC2-66CE-9545-BFB5-87F6540E7D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13563" y="5535261"/>
            <a:ext cx="5779140" cy="951933"/>
          </a:xfrm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r>
              <a:rPr lang="en-US" dirty="0"/>
              <a:t>Click to add Logo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3A3792-D837-FE4E-9E28-6FE83C135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1" y="346364"/>
            <a:ext cx="5179454" cy="5179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81E5B4-90ED-464B-85D2-50E1352B1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40" y="5850843"/>
            <a:ext cx="562906" cy="375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AD7F2E-49E1-1F48-BEE2-61E045C50012}"/>
              </a:ext>
            </a:extLst>
          </p:cNvPr>
          <p:cNvSpPr txBox="1"/>
          <p:nvPr userDrawn="1"/>
        </p:nvSpPr>
        <p:spPr>
          <a:xfrm>
            <a:off x="1576853" y="5869201"/>
            <a:ext cx="374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7F7F7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project received funding from the European Union’s Horizon 2020 research and innovation programme under grant agreement No 824586.</a:t>
            </a:r>
            <a:endParaRPr lang="en-US" sz="1100" b="0" i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7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7"/>
          </p:nvPr>
        </p:nvSpPr>
        <p:spPr>
          <a:xfrm>
            <a:off x="524936" y="1985967"/>
            <a:ext cx="5482541" cy="1965959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8"/>
          </p:nvPr>
        </p:nvSpPr>
        <p:spPr>
          <a:xfrm>
            <a:off x="6184526" y="1985967"/>
            <a:ext cx="5482541" cy="1965959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9"/>
          </p:nvPr>
        </p:nvSpPr>
        <p:spPr>
          <a:xfrm>
            <a:off x="6201460" y="4160208"/>
            <a:ext cx="5482541" cy="1965959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2" name="Content Placeholder 2"/>
          <p:cNvSpPr>
            <a:spLocks noGrp="1"/>
          </p:cNvSpPr>
          <p:nvPr>
            <p:ph sz="half" idx="20"/>
          </p:nvPr>
        </p:nvSpPr>
        <p:spPr>
          <a:xfrm>
            <a:off x="524936" y="4164972"/>
            <a:ext cx="5482541" cy="1965959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778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03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4002" y="0"/>
            <a:ext cx="4724404" cy="68453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7" y="2571752"/>
            <a:ext cx="4340352" cy="1162051"/>
          </a:xfrm>
        </p:spPr>
        <p:txBody>
          <a:bodyPr anchor="b">
            <a:normAutofit/>
          </a:bodyPr>
          <a:lstStyle>
            <a:lvl1pPr algn="l">
              <a:defRPr sz="2600"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5746" y="203203"/>
            <a:ext cx="6560117" cy="5948365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4" y="3733804"/>
            <a:ext cx="4340352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5746" y="6423589"/>
            <a:ext cx="4675591" cy="365125"/>
          </a:xfrm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173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77800"/>
            <a:ext cx="4730752" cy="6489700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5743" y="3124200"/>
            <a:ext cx="6614135" cy="871538"/>
          </a:xfrm>
        </p:spPr>
        <p:txBody>
          <a:bodyPr anchor="b">
            <a:normAutofit/>
          </a:bodyPr>
          <a:lstStyle>
            <a:lvl1pPr algn="l">
              <a:defRPr sz="2600"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743" y="3995738"/>
            <a:ext cx="6614135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5745" y="6423589"/>
            <a:ext cx="4021539" cy="365125"/>
          </a:xfrm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7284" y="6414064"/>
            <a:ext cx="738717" cy="365125"/>
          </a:xfrm>
        </p:spPr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99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6" y="4424085"/>
            <a:ext cx="8405285" cy="833719"/>
          </a:xfrm>
        </p:spPr>
        <p:txBody>
          <a:bodyPr anchor="b">
            <a:normAutofit/>
          </a:bodyPr>
          <a:lstStyle>
            <a:lvl1pPr algn="l">
              <a:defRPr sz="2600"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4935" y="228600"/>
            <a:ext cx="8405287" cy="4187952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936" y="5257800"/>
            <a:ext cx="8405285" cy="885826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 i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4937" y="6423589"/>
            <a:ext cx="8405287" cy="365125"/>
          </a:xfrm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32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5199" y="3124200"/>
            <a:ext cx="5668380" cy="871538"/>
          </a:xfrm>
        </p:spPr>
        <p:txBody>
          <a:bodyPr anchor="b">
            <a:normAutofit/>
          </a:bodyPr>
          <a:lstStyle>
            <a:lvl1pPr algn="l">
              <a:defRPr sz="2600"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941" y="2365248"/>
            <a:ext cx="5602696" cy="4314952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5199" y="3995738"/>
            <a:ext cx="566838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45201" y="6423589"/>
            <a:ext cx="3122083" cy="365125"/>
          </a:xfrm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68940" y="228600"/>
            <a:ext cx="2743200" cy="2039112"/>
          </a:xfrm>
        </p:spPr>
        <p:txBody>
          <a:bodyPr/>
          <a:lstStyle>
            <a:lvl1pPr>
              <a:buNone/>
              <a:defRPr b="0" i="0"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128437" y="228600"/>
            <a:ext cx="2743200" cy="2039112"/>
          </a:xfrm>
        </p:spPr>
        <p:txBody>
          <a:bodyPr/>
          <a:lstStyle>
            <a:lvl1pPr>
              <a:buNone/>
              <a:defRPr b="0" i="0"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621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92955D-F262-B947-B1AE-668FC5836DD2}"/>
              </a:ext>
            </a:extLst>
          </p:cNvPr>
          <p:cNvSpPr txBox="1"/>
          <p:nvPr userDrawn="1"/>
        </p:nvSpPr>
        <p:spPr>
          <a:xfrm>
            <a:off x="486271" y="684960"/>
            <a:ext cx="621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dirty="0">
                <a:solidFill>
                  <a:srgbClr val="7F7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Partners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30CED8-A158-2E4D-B192-AE5C358092A3}"/>
              </a:ext>
            </a:extLst>
          </p:cNvPr>
          <p:cNvGrpSpPr/>
          <p:nvPr userDrawn="1"/>
        </p:nvGrpSpPr>
        <p:grpSpPr>
          <a:xfrm>
            <a:off x="430525" y="5422420"/>
            <a:ext cx="5472564" cy="563248"/>
            <a:chOff x="1578208" y="5232211"/>
            <a:chExt cx="5472564" cy="56324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3D6B73B-E45E-9D4F-9B9F-F9984EF283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208" y="5270281"/>
              <a:ext cx="787769" cy="52517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657EB1-CE28-A54F-8B4B-467430B56F68}"/>
                </a:ext>
              </a:extLst>
            </p:cNvPr>
            <p:cNvSpPr txBox="1"/>
            <p:nvPr userDrawn="1"/>
          </p:nvSpPr>
          <p:spPr>
            <a:xfrm>
              <a:off x="2381031" y="5232211"/>
              <a:ext cx="4669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i="0" dirty="0">
                  <a:solidFill>
                    <a:srgbClr val="7F7F7F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project received funding from the European Union’s Horizon 2020 research and innovation programme under grant agreement No 824586.</a:t>
              </a:r>
              <a:endParaRPr lang="en-US" sz="12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73CBBA3-0400-8C4D-8173-4BED62A03A75}"/>
              </a:ext>
            </a:extLst>
          </p:cNvPr>
          <p:cNvGrpSpPr/>
          <p:nvPr userDrawn="1"/>
        </p:nvGrpSpPr>
        <p:grpSpPr>
          <a:xfrm>
            <a:off x="367980" y="1548351"/>
            <a:ext cx="10925431" cy="3508347"/>
            <a:chOff x="367981" y="2838481"/>
            <a:chExt cx="8260946" cy="265273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979FCE-A919-1B42-8FDB-C8E12B7C80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2295" y="5491215"/>
              <a:ext cx="8166632" cy="0"/>
            </a:xfrm>
            <a:prstGeom prst="line">
              <a:avLst/>
            </a:prstGeom>
            <a:ln w="12700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11055DE-F4E6-D84C-88BC-277640BDB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25" y="2838481"/>
              <a:ext cx="1590724" cy="62866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0294F0F-FC41-8342-827F-926C9B28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6804" y="2871864"/>
              <a:ext cx="1433484" cy="56652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0DB667F-01ED-E34B-8C85-21EE10D624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470" y="2871864"/>
              <a:ext cx="1363378" cy="53881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409679D-D9FF-1443-9B20-77186BF8D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30" y="2871792"/>
              <a:ext cx="1363559" cy="53889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80CD205-C916-9B4D-8932-FBAB27F6D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981" y="3704672"/>
              <a:ext cx="1409105" cy="55689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BF89330-4089-DB46-A0B2-C855D82ECF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153" y="3629957"/>
              <a:ext cx="1715929" cy="67815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F109B64-AEB2-5744-9278-DE40A0984A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846" y="3667360"/>
              <a:ext cx="1470409" cy="58228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C70B3AB-3497-F441-9A30-F7879B0BD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381" y="3681222"/>
              <a:ext cx="1511546" cy="59857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2C893B5-8C78-E54E-8E6A-B9403358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365" y="4494254"/>
              <a:ext cx="1638327" cy="64877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CEC3D66-94E1-B74C-A5DC-32153CA35C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151" y="4508018"/>
              <a:ext cx="1593292" cy="63094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89D631A-86B6-3F41-8C65-754090B491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48"/>
            <a:stretch/>
          </p:blipFill>
          <p:spPr>
            <a:xfrm>
              <a:off x="5939530" y="4500909"/>
              <a:ext cx="1693270" cy="438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186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D6FF5D-B978-D549-B0FF-611DE4F91885}"/>
              </a:ext>
            </a:extLst>
          </p:cNvPr>
          <p:cNvSpPr txBox="1"/>
          <p:nvPr userDrawn="1"/>
        </p:nvSpPr>
        <p:spPr>
          <a:xfrm>
            <a:off x="524937" y="596157"/>
            <a:ext cx="8726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7F7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Thanks for your attention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66242E-E404-3644-B52B-D4152729A538}"/>
              </a:ext>
            </a:extLst>
          </p:cNvPr>
          <p:cNvSpPr txBox="1"/>
          <p:nvPr userDrawn="1"/>
        </p:nvSpPr>
        <p:spPr>
          <a:xfrm>
            <a:off x="479947" y="2531759"/>
            <a:ext cx="621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rgbClr val="7F7F7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Project Partners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3DB5E1-0D75-9D47-8859-AC3D59162D98}"/>
              </a:ext>
            </a:extLst>
          </p:cNvPr>
          <p:cNvCxnSpPr>
            <a:cxnSpLocks/>
          </p:cNvCxnSpPr>
          <p:nvPr userDrawn="1"/>
        </p:nvCxnSpPr>
        <p:spPr>
          <a:xfrm>
            <a:off x="492714" y="5056698"/>
            <a:ext cx="10800697" cy="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3CD776F7-0091-034B-8C45-F8796B06FF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" y="3150232"/>
            <a:ext cx="10777244" cy="137102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1E76008-E6CA-AB47-A992-296E502AD3B0}"/>
              </a:ext>
            </a:extLst>
          </p:cNvPr>
          <p:cNvGrpSpPr/>
          <p:nvPr userDrawn="1"/>
        </p:nvGrpSpPr>
        <p:grpSpPr>
          <a:xfrm>
            <a:off x="516164" y="5422420"/>
            <a:ext cx="5472564" cy="563248"/>
            <a:chOff x="1578208" y="5232211"/>
            <a:chExt cx="5472564" cy="56324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5AC72B-8C2B-AE48-8BF0-2B0A09677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208" y="5270281"/>
              <a:ext cx="787769" cy="52517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D63FD46-F339-5241-A55E-228201268950}"/>
                </a:ext>
              </a:extLst>
            </p:cNvPr>
            <p:cNvSpPr txBox="1"/>
            <p:nvPr userDrawn="1"/>
          </p:nvSpPr>
          <p:spPr>
            <a:xfrm>
              <a:off x="2381031" y="5232211"/>
              <a:ext cx="4669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i="0" dirty="0">
                  <a:solidFill>
                    <a:srgbClr val="7F7F7F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This project received funding from the European Union’s Horizon 2020 research and innovation programme under grant agreement No 824586.</a:t>
              </a:r>
              <a:endParaRPr lang="en-US" sz="1200" b="0" i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6E8D676-C62D-F74B-9A64-CAED4C3E6D44}"/>
              </a:ext>
            </a:extLst>
          </p:cNvPr>
          <p:cNvSpPr txBox="1"/>
          <p:nvPr userDrawn="1"/>
        </p:nvSpPr>
        <p:spPr>
          <a:xfrm>
            <a:off x="524938" y="1415162"/>
            <a:ext cx="6121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396B9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Visit us at </a:t>
            </a:r>
            <a:r>
              <a:rPr lang="en-US" sz="3200" b="1" i="0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h2020integrity.eu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A36E8F9-6C4E-2C44-A5A1-352B0ADE52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1" y="1412393"/>
            <a:ext cx="557536" cy="5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462E150-4009-2045-A96F-8B80678075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67" y="1412393"/>
            <a:ext cx="557536" cy="55753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C0750F3-9E33-8644-BF14-AFB4DF0CBA6F}"/>
              </a:ext>
            </a:extLst>
          </p:cNvPr>
          <p:cNvSpPr txBox="1"/>
          <p:nvPr userDrawn="1"/>
        </p:nvSpPr>
        <p:spPr>
          <a:xfrm>
            <a:off x="7956645" y="1415162"/>
            <a:ext cx="4049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kern="1200" dirty="0">
                <a:solidFill>
                  <a:srgbClr val="396B9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Follow us</a:t>
            </a:r>
          </a:p>
        </p:txBody>
      </p:sp>
    </p:spTree>
    <p:extLst>
      <p:ext uri="{BB962C8B-B14F-4D97-AF65-F5344CB8AC3E}">
        <p14:creationId xmlns:p14="http://schemas.microsoft.com/office/powerpoint/2010/main" val="328484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52F5F-61C3-3145-BC51-46759DB5244E}"/>
              </a:ext>
            </a:extLst>
          </p:cNvPr>
          <p:cNvSpPr/>
          <p:nvPr userDrawn="1"/>
        </p:nvSpPr>
        <p:spPr>
          <a:xfrm>
            <a:off x="6013565" y="0"/>
            <a:ext cx="5779140" cy="6874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C9A755-9F78-2949-98DA-0EED571C08FC}"/>
              </a:ext>
            </a:extLst>
          </p:cNvPr>
          <p:cNvSpPr/>
          <p:nvPr userDrawn="1"/>
        </p:nvSpPr>
        <p:spPr>
          <a:xfrm>
            <a:off x="6013563" y="5535261"/>
            <a:ext cx="5779141" cy="951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C3F8E5E3-E1BD-AA45-A375-6E2CE267CB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13563" y="5535261"/>
            <a:ext cx="5779140" cy="951933"/>
          </a:xfrm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r>
              <a:rPr lang="en-US" dirty="0"/>
              <a:t>Click to add Logo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CDE0CFF-D230-FA4D-8D29-8692FFDB8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2265" y="1355252"/>
            <a:ext cx="5358948" cy="1092794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D2D5635-5C47-6646-81D3-4318B5AFD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65" y="2714310"/>
            <a:ext cx="5358948" cy="44356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6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6C3F07-7284-0A40-8244-D956FA733A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1" y="346364"/>
            <a:ext cx="5179454" cy="5179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3F8569-AEF1-5E4D-B3BD-FB1FABD8E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40" y="5850843"/>
            <a:ext cx="562906" cy="375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BE42F4-786A-CD4D-BDAB-EE93510D3DE7}"/>
              </a:ext>
            </a:extLst>
          </p:cNvPr>
          <p:cNvSpPr txBox="1"/>
          <p:nvPr userDrawn="1"/>
        </p:nvSpPr>
        <p:spPr>
          <a:xfrm>
            <a:off x="1576853" y="5869201"/>
            <a:ext cx="374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7F7F7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This project received funding from the European Union’s Horizon 2020 research and innovation programme under grant agreement No 824586.</a:t>
            </a:r>
            <a:endParaRPr lang="en-US" sz="1100" b="0" i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9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8" y="889000"/>
            <a:ext cx="11142125" cy="1054100"/>
          </a:xfr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38" y="2209800"/>
            <a:ext cx="11142125" cy="3916364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 sz="2000" b="0" i="0"/>
            </a:lvl1pPr>
            <a:lvl2pPr>
              <a:lnSpc>
                <a:spcPct val="150000"/>
              </a:lnSpc>
              <a:defRPr sz="1800" b="0" i="0"/>
            </a:lvl2pPr>
            <a:lvl3pPr>
              <a:lnSpc>
                <a:spcPct val="150000"/>
              </a:lnSpc>
              <a:defRPr sz="1800" b="0" i="0"/>
            </a:lvl3pPr>
            <a:lvl4pPr>
              <a:lnSpc>
                <a:spcPct val="150000"/>
              </a:lnSpc>
              <a:defRPr sz="1800" b="0" i="0"/>
            </a:lvl4pPr>
            <a:lvl5pPr>
              <a:lnSpc>
                <a:spcPct val="150000"/>
              </a:lnSpc>
              <a:defRPr sz="18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96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36" y="2209800"/>
            <a:ext cx="11142128" cy="3916364"/>
          </a:xfrm>
        </p:spPr>
        <p:txBody>
          <a:bodyPr>
            <a:normAutofit/>
          </a:bodyPr>
          <a:lstStyle>
            <a:lvl1pPr>
              <a:defRPr sz="2000" b="0" i="0"/>
            </a:lvl1pPr>
            <a:lvl2pPr>
              <a:defRPr sz="1800" b="0" i="0"/>
            </a:lvl2pPr>
            <a:lvl3pPr>
              <a:defRPr sz="1800" b="0" i="0"/>
            </a:lvl3pPr>
            <a:lvl4pPr>
              <a:defRPr sz="1800" b="0" i="0"/>
            </a:lvl4pPr>
            <a:lvl5pPr>
              <a:defRPr sz="18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936" y="1603332"/>
            <a:ext cx="11142128" cy="6064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1" i="0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24936" y="889000"/>
            <a:ext cx="11142128" cy="714332"/>
          </a:xfrm>
        </p:spPr>
        <p:txBody>
          <a:bodyPr anchor="t"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272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935" y="2768601"/>
            <a:ext cx="11142133" cy="1473200"/>
          </a:xfrm>
        </p:spPr>
        <p:txBody>
          <a:bodyPr anchor="b" anchorCtr="0">
            <a:normAutofit/>
          </a:bodyPr>
          <a:lstStyle>
            <a:lvl1pPr algn="l">
              <a:defRPr sz="32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935" y="4292604"/>
            <a:ext cx="11142133" cy="152399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b="0" i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4935" y="6248778"/>
            <a:ext cx="9364132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84F336-8B91-6A41-A73E-9039761269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605" y="6259788"/>
            <a:ext cx="1663765" cy="6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936" y="1985964"/>
            <a:ext cx="5451675" cy="4140200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15392" y="1985964"/>
            <a:ext cx="5451675" cy="4140200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472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936" y="2020052"/>
            <a:ext cx="5451675" cy="3227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Gill Sans Std Regular" panose="020B0502020104020203" pitchFamily="34" charset="0"/>
                <a:cs typeface="Gill Sans Std Regular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5392" y="2020052"/>
            <a:ext cx="5451675" cy="3227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Gill Sans Std Regular" panose="020B0502020104020203" pitchFamily="34" charset="0"/>
                <a:cs typeface="Gill Sans Std Regular" panose="020B05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524936" y="2393578"/>
            <a:ext cx="5451675" cy="3732586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>
          <a:xfrm>
            <a:off x="6215392" y="2393578"/>
            <a:ext cx="5451675" cy="3732586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70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936" y="1985963"/>
            <a:ext cx="11142131" cy="1965960"/>
          </a:xfrm>
        </p:spPr>
        <p:txBody>
          <a:bodyPr>
            <a:no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524936" y="4164965"/>
            <a:ext cx="11142131" cy="1965960"/>
          </a:xfrm>
        </p:spPr>
        <p:txBody>
          <a:bodyPr>
            <a:no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962BEF-7E9D-724A-B423-A06EB315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284" y="6414064"/>
            <a:ext cx="738717" cy="365125"/>
          </a:xfrm>
        </p:spPr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65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24935" y="1985964"/>
            <a:ext cx="5468500" cy="4140200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6198566" y="1985967"/>
            <a:ext cx="5468500" cy="1965959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9"/>
          </p:nvPr>
        </p:nvSpPr>
        <p:spPr>
          <a:xfrm>
            <a:off x="6215501" y="4160208"/>
            <a:ext cx="5468500" cy="1965959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859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936" y="889000"/>
            <a:ext cx="11142131" cy="1054100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936" y="2209800"/>
            <a:ext cx="11142131" cy="3916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937" y="6423589"/>
            <a:ext cx="7907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>
                    <a:lumMod val="50000"/>
                  </a:schemeClr>
                </a:solidFill>
                <a:latin typeface="Gill Sans Std Light" panose="020B0302020104020203" pitchFamily="34" charset="0"/>
                <a:ea typeface="Gill Sans Std Light" panose="020B0302020104020203" pitchFamily="34" charset="0"/>
                <a:cs typeface="Gill Sans Ligh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7284" y="6414064"/>
            <a:ext cx="738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>
                    <a:lumMod val="50000"/>
                  </a:schemeClr>
                </a:solidFill>
                <a:latin typeface="Gill Sans Std Light" panose="020B0302020104020203" pitchFamily="34" charset="0"/>
                <a:ea typeface="Gill Sans Std Light" panose="020B0302020104020203" pitchFamily="34" charset="0"/>
                <a:cs typeface="Gill Sans Light" charset="0"/>
              </a:defRPr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A24738-E725-084E-B501-D652BF93F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21087" r="12329" b="22595"/>
          <a:stretch/>
        </p:blipFill>
        <p:spPr>
          <a:xfrm>
            <a:off x="10410219" y="6392864"/>
            <a:ext cx="1256848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i="0" kern="1200">
          <a:solidFill>
            <a:schemeClr val="bg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Arial"/>
        <a:buChar char="•"/>
        <a:defRPr sz="1600" b="0" i="0" kern="1200">
          <a:solidFill>
            <a:schemeClr val="tx1">
              <a:lumMod val="90000"/>
              <a:lumOff val="10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514350" indent="-2857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Arial"/>
        <a:buChar char="•"/>
        <a:defRPr sz="1400" b="0" i="0" kern="1200">
          <a:solidFill>
            <a:schemeClr val="tx1">
              <a:lumMod val="90000"/>
              <a:lumOff val="10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742950" indent="-28575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Arial"/>
        <a:buChar char="•"/>
        <a:defRPr sz="1400" b="0" i="0" kern="1200">
          <a:solidFill>
            <a:schemeClr val="tx1">
              <a:lumMod val="90000"/>
              <a:lumOff val="10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971550" indent="-2857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Arial"/>
        <a:buChar char="•"/>
        <a:defRPr sz="1400" b="0" i="0" kern="1200">
          <a:solidFill>
            <a:schemeClr val="tx1">
              <a:lumMod val="90000"/>
              <a:lumOff val="10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1200150" indent="-28575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Arial"/>
        <a:buChar char="•"/>
        <a:defRPr sz="1400" b="0" i="0" kern="1200">
          <a:solidFill>
            <a:schemeClr val="tx1">
              <a:lumMod val="90000"/>
              <a:lumOff val="10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1435100" indent="-28575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Arial"/>
        <a:buChar char="•"/>
        <a:defRPr lang="en-US" sz="1600" kern="1200" dirty="0" smtClean="0">
          <a:solidFill>
            <a:schemeClr val="tx1">
              <a:lumMod val="90000"/>
              <a:lumOff val="10000"/>
            </a:schemeClr>
          </a:solidFill>
          <a:latin typeface="Raleway"/>
          <a:ea typeface="+mn-ea"/>
          <a:cs typeface="Raleway"/>
        </a:defRPr>
      </a:lvl6pPr>
      <a:lvl7pPr marL="1660525" indent="-28575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Arial"/>
        <a:buChar char="•"/>
        <a:defRPr lang="en-US" sz="1600" kern="1200" baseline="0" dirty="0" smtClean="0">
          <a:solidFill>
            <a:schemeClr val="tx1">
              <a:lumMod val="90000"/>
              <a:lumOff val="10000"/>
            </a:schemeClr>
          </a:solidFill>
          <a:latin typeface="Raleway"/>
          <a:ea typeface="+mn-ea"/>
          <a:cs typeface="Raleway"/>
        </a:defRPr>
      </a:lvl7pPr>
      <a:lvl8pPr marL="1887538" indent="-28575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Arial"/>
        <a:buChar char="•"/>
        <a:defRPr lang="en-US" sz="1600" kern="1200" baseline="0" dirty="0" smtClean="0">
          <a:solidFill>
            <a:schemeClr val="tx1">
              <a:lumMod val="90000"/>
              <a:lumOff val="10000"/>
            </a:schemeClr>
          </a:solidFill>
          <a:latin typeface="Raleway"/>
          <a:ea typeface="+mn-ea"/>
          <a:cs typeface="Raleway"/>
        </a:defRPr>
      </a:lvl8pPr>
      <a:lvl9pPr marL="2114550" indent="-28575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Arial"/>
        <a:buChar char="•"/>
        <a:defRPr lang="en-US" sz="1600" kern="1200" baseline="0" dirty="0">
          <a:solidFill>
            <a:schemeClr val="tx1">
              <a:lumMod val="90000"/>
              <a:lumOff val="10000"/>
            </a:schemeClr>
          </a:solidFill>
          <a:latin typeface="Raleway"/>
          <a:ea typeface="+mn-ea"/>
          <a:cs typeface="Raleway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IQkunX31hg?feature=oembed" TargetMode="Externa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l.wikipedia.org/wiki/Integriteta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KR4Lf81YVk?feature=oembed" TargetMode="Externa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W1My7hrNNH4?feature=oembed" TargetMode="Externa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Dl5meEaGeQ?feature=oembed" TargetMode="Externa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56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5577F2-E8F9-5049-BA25-7A88AA56DC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/>
              <a:t>Raziskave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živalih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7095E53-463A-D84D-8E16-6AB0BC3BD2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278AD58-1CAF-4546-99F2-033B71E3BA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49" t="-36149" r="-36149" b="-36149"/>
          <a:stretch/>
        </p:blipFill>
        <p:spPr>
          <a:xfrm>
            <a:off x="6989140" y="5535261"/>
            <a:ext cx="3827985" cy="951933"/>
          </a:xfrm>
        </p:spPr>
      </p:pic>
    </p:spTree>
    <p:extLst>
      <p:ext uri="{BB962C8B-B14F-4D97-AF65-F5344CB8AC3E}">
        <p14:creationId xmlns:p14="http://schemas.microsoft.com/office/powerpoint/2010/main" val="337989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A87529-022E-CF41-9A40-BD3499E10DE3}"/>
              </a:ext>
            </a:extLst>
          </p:cNvPr>
          <p:cNvSpPr/>
          <p:nvPr/>
        </p:nvSpPr>
        <p:spPr>
          <a:xfrm>
            <a:off x="1007167" y="810733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82F3B9-5CD7-5848-B717-188CD3F68339}"/>
              </a:ext>
            </a:extLst>
          </p:cNvPr>
          <p:cNvSpPr/>
          <p:nvPr/>
        </p:nvSpPr>
        <p:spPr>
          <a:xfrm>
            <a:off x="1007167" y="1708420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FCE87-2BA1-C340-BD14-DCEA818466C3}"/>
              </a:ext>
            </a:extLst>
          </p:cNvPr>
          <p:cNvSpPr/>
          <p:nvPr/>
        </p:nvSpPr>
        <p:spPr>
          <a:xfrm>
            <a:off x="1007167" y="2606107"/>
            <a:ext cx="10177666" cy="709334"/>
          </a:xfrm>
          <a:prstGeom prst="rect">
            <a:avLst/>
          </a:prstGeom>
          <a:solidFill>
            <a:srgbClr val="4CA7DA"/>
          </a:solidFill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BA93A9-8950-AB46-8D7E-6D43090B6344}"/>
              </a:ext>
            </a:extLst>
          </p:cNvPr>
          <p:cNvSpPr/>
          <p:nvPr/>
        </p:nvSpPr>
        <p:spPr>
          <a:xfrm>
            <a:off x="1007167" y="3503794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4D6FBE-9DDD-5042-877A-04C38B9BD9CC}"/>
              </a:ext>
            </a:extLst>
          </p:cNvPr>
          <p:cNvSpPr/>
          <p:nvPr/>
        </p:nvSpPr>
        <p:spPr>
          <a:xfrm>
            <a:off x="1007167" y="4401481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FACC7-97BE-9D47-8ACF-85B1D6A217CC}"/>
              </a:ext>
            </a:extLst>
          </p:cNvPr>
          <p:cNvSpPr/>
          <p:nvPr/>
        </p:nvSpPr>
        <p:spPr>
          <a:xfrm>
            <a:off x="1007167" y="5299168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4E8F-B6D9-9643-B0A3-B6364F5EF1B4}"/>
              </a:ext>
            </a:extLst>
          </p:cNvPr>
          <p:cNvSpPr txBox="1"/>
          <p:nvPr/>
        </p:nvSpPr>
        <p:spPr>
          <a:xfrm>
            <a:off x="2274882" y="96895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Raziskave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živalih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DA50D7-9382-FC44-99E6-0EEAA8C9A274}"/>
              </a:ext>
            </a:extLst>
          </p:cNvPr>
          <p:cNvSpPr txBox="1"/>
          <p:nvPr/>
        </p:nvSpPr>
        <p:spPr>
          <a:xfrm>
            <a:off x="2274882" y="2749406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Raziskovalni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9E54E9-018C-874F-95AA-E81A060BEC17}"/>
              </a:ext>
            </a:extLst>
          </p:cNvPr>
          <p:cNvSpPr txBox="1"/>
          <p:nvPr/>
        </p:nvSpPr>
        <p:spPr>
          <a:xfrm>
            <a:off x="2274882" y="3614925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Integriteta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raziskovanju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pomen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229B2-6C4C-AE41-AE94-8489A720FCEE}"/>
              </a:ext>
            </a:extLst>
          </p:cNvPr>
          <p:cNvSpPr txBox="1"/>
          <p:nvPr/>
        </p:nvSpPr>
        <p:spPr>
          <a:xfrm>
            <a:off x="2274882" y="451249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Aktivnosti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7F99D1-7D13-994F-964F-B18980B04BD8}"/>
              </a:ext>
            </a:extLst>
          </p:cNvPr>
          <p:cNvSpPr txBox="1"/>
          <p:nvPr/>
        </p:nvSpPr>
        <p:spPr>
          <a:xfrm>
            <a:off x="2274882" y="542294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Zaključek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Povzetek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76E215-3105-FE43-90EC-64CFEA832B77}"/>
              </a:ext>
            </a:extLst>
          </p:cNvPr>
          <p:cNvSpPr txBox="1"/>
          <p:nvPr/>
        </p:nvSpPr>
        <p:spPr>
          <a:xfrm>
            <a:off x="2274882" y="183225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Dobrobit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etična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vprašanja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60D91B-22F7-9D49-AB6B-25C2B474E5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82" y="1061245"/>
            <a:ext cx="779690" cy="299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7EB98C-EC2D-6247-A658-8409837956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69" y="1820478"/>
            <a:ext cx="515027" cy="46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05A4DC-FC75-B945-9653-5B54CCE68D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11" y="5406350"/>
            <a:ext cx="358698" cy="478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24C51E-58AA-6147-8597-9A96BEE521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96" y="4532513"/>
            <a:ext cx="667050" cy="4216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8BF9D48-82FF-1A4D-AD37-C15EEAAAA6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57" y="2731668"/>
            <a:ext cx="497140" cy="4971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D06D11-A53A-0541-9EF0-16A93DB975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78" y="3604620"/>
            <a:ext cx="566364" cy="4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3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902371-1B37-1045-ACD8-7F5B3B62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Kaj</a:t>
            </a:r>
            <a:r>
              <a:rPr lang="en-GB" dirty="0"/>
              <a:t> </a:t>
            </a:r>
            <a:r>
              <a:rPr lang="en-GB" dirty="0" err="1"/>
              <a:t>pomeni</a:t>
            </a:r>
            <a:r>
              <a:rPr lang="en-GB" dirty="0"/>
              <a:t> </a:t>
            </a:r>
            <a:r>
              <a:rPr lang="en-GB" dirty="0" err="1"/>
              <a:t>raziskovati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3CDB2-14BB-0546-8A39-AFF47CBC2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9" y="2209800"/>
            <a:ext cx="6417282" cy="39163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2000"/>
              </a:spcAft>
            </a:pPr>
            <a:r>
              <a:rPr lang="en-US" b="1" dirty="0" err="1"/>
              <a:t>Raziskovanje</a:t>
            </a:r>
            <a:r>
              <a:rPr lang="en-US" dirty="0"/>
              <a:t> je </a:t>
            </a:r>
            <a:r>
              <a:rPr lang="en-US" dirty="0" err="1"/>
              <a:t>uporaba</a:t>
            </a:r>
            <a:r>
              <a:rPr lang="en-US" dirty="0"/>
              <a:t> </a:t>
            </a:r>
            <a:r>
              <a:rPr lang="en-US" dirty="0" err="1"/>
              <a:t>določenih</a:t>
            </a:r>
            <a:r>
              <a:rPr lang="en-US" dirty="0"/>
              <a:t> </a:t>
            </a:r>
            <a:r>
              <a:rPr lang="en-US" dirty="0" err="1"/>
              <a:t>orodij</a:t>
            </a:r>
            <a:r>
              <a:rPr lang="en-US" dirty="0"/>
              <a:t>, </a:t>
            </a:r>
            <a:r>
              <a:rPr lang="en-US" dirty="0" err="1"/>
              <a:t>postopkov</a:t>
            </a:r>
            <a:r>
              <a:rPr lang="en-US" dirty="0"/>
              <a:t> in </a:t>
            </a:r>
            <a:r>
              <a:rPr lang="en-US" dirty="0" err="1"/>
              <a:t>podatkov</a:t>
            </a:r>
            <a:r>
              <a:rPr lang="en-US" dirty="0"/>
              <a:t> za </a:t>
            </a:r>
            <a:r>
              <a:rPr lang="en-US" dirty="0" err="1"/>
              <a:t>u</a:t>
            </a:r>
            <a:r>
              <a:rPr lang="en-US" b="1" dirty="0" err="1"/>
              <a:t>stvarjanje</a:t>
            </a:r>
            <a:r>
              <a:rPr lang="en-US" b="1" dirty="0"/>
              <a:t> </a:t>
            </a:r>
            <a:r>
              <a:rPr lang="en-US" b="1" dirty="0" err="1"/>
              <a:t>novega</a:t>
            </a:r>
            <a:r>
              <a:rPr lang="en-US" b="1" dirty="0"/>
              <a:t> </a:t>
            </a:r>
            <a:r>
              <a:rPr lang="en-US" b="1" dirty="0" err="1"/>
              <a:t>znanja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2000"/>
              </a:spcAft>
            </a:pP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Pomeni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odgovoriti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raziskovalno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vprašanje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2000"/>
              </a:spcAft>
            </a:pPr>
            <a:r>
              <a:rPr lang="en-US" dirty="0" err="1"/>
              <a:t>Uporaba</a:t>
            </a:r>
            <a:r>
              <a:rPr lang="en-US" dirty="0"/>
              <a:t> in </a:t>
            </a:r>
            <a:r>
              <a:rPr lang="en-US" dirty="0" err="1"/>
              <a:t>nadgradnja</a:t>
            </a:r>
            <a:r>
              <a:rPr lang="en-US" dirty="0"/>
              <a:t> </a:t>
            </a:r>
            <a:r>
              <a:rPr lang="en-US" dirty="0" err="1"/>
              <a:t>predhodnega</a:t>
            </a:r>
            <a:r>
              <a:rPr lang="en-US" dirty="0"/>
              <a:t> </a:t>
            </a:r>
            <a:r>
              <a:rPr lang="en-US" b="1" dirty="0" err="1"/>
              <a:t>znanja</a:t>
            </a:r>
            <a:r>
              <a:rPr lang="en-US" dirty="0"/>
              <a:t> za </a:t>
            </a:r>
            <a:r>
              <a:rPr lang="en-US" dirty="0" err="1"/>
              <a:t>ustvarjanje</a:t>
            </a:r>
            <a:r>
              <a:rPr lang="en-US" dirty="0"/>
              <a:t> </a:t>
            </a:r>
            <a:r>
              <a:rPr lang="en-US" b="1" dirty="0" err="1"/>
              <a:t>novih</a:t>
            </a:r>
            <a:r>
              <a:rPr lang="en-US" b="1" dirty="0"/>
              <a:t> </a:t>
            </a:r>
            <a:r>
              <a:rPr lang="en-US" b="1" dirty="0" err="1"/>
              <a:t>konceptov</a:t>
            </a:r>
            <a:r>
              <a:rPr lang="en-US" b="1" dirty="0"/>
              <a:t>, </a:t>
            </a:r>
            <a:r>
              <a:rPr lang="en-US" b="1" dirty="0" err="1"/>
              <a:t>metodologij</a:t>
            </a:r>
            <a:r>
              <a:rPr lang="en-US" b="1" dirty="0"/>
              <a:t> in </a:t>
            </a:r>
            <a:r>
              <a:rPr lang="en-US" b="1" dirty="0" err="1"/>
              <a:t>razumevan</a:t>
            </a:r>
            <a:r>
              <a:rPr lang="en-US" dirty="0" err="1"/>
              <a:t>j</a:t>
            </a:r>
            <a:r>
              <a:rPr lang="en-US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B1C55-253D-EC43-972A-882BB5794E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r="5935"/>
          <a:stretch/>
        </p:blipFill>
        <p:spPr>
          <a:xfrm>
            <a:off x="8028632" y="0"/>
            <a:ext cx="416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80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902371-1B37-1045-ACD8-7F5B3B62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Zasnova</a:t>
            </a:r>
            <a:r>
              <a:rPr lang="en-GB" dirty="0"/>
              <a:t> </a:t>
            </a:r>
            <a:r>
              <a:rPr lang="en-GB" dirty="0" err="1"/>
              <a:t>raziskave</a:t>
            </a:r>
            <a:endParaRPr lang="en-US" dirty="0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CDA876C5-CC7E-AA4E-AEB0-48254F91C066}"/>
              </a:ext>
            </a:extLst>
          </p:cNvPr>
          <p:cNvSpPr txBox="1">
            <a:spLocks/>
          </p:cNvSpPr>
          <p:nvPr/>
        </p:nvSpPr>
        <p:spPr>
          <a:xfrm>
            <a:off x="524938" y="1743404"/>
            <a:ext cx="2228773" cy="1882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9600" b="1" dirty="0">
                <a:solidFill>
                  <a:srgbClr val="B9E1F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01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42E49750-B1C2-6D45-99CD-98B76BED18B3}"/>
              </a:ext>
            </a:extLst>
          </p:cNvPr>
          <p:cNvSpPr txBox="1">
            <a:spLocks/>
          </p:cNvSpPr>
          <p:nvPr/>
        </p:nvSpPr>
        <p:spPr>
          <a:xfrm>
            <a:off x="5822731" y="1743404"/>
            <a:ext cx="2228773" cy="1882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9600" b="1" dirty="0">
                <a:solidFill>
                  <a:srgbClr val="B9E1F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02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69F248-BCC1-2248-BD47-57500EBCE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54" y="2611164"/>
            <a:ext cx="4598453" cy="33109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Poiskati</a:t>
            </a:r>
            <a:r>
              <a:rPr lang="en-US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sorodne</a:t>
            </a:r>
            <a:r>
              <a:rPr lang="en-US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študije</a:t>
            </a:r>
            <a:endParaRPr lang="en-US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/>
              <a:t>Se </a:t>
            </a:r>
            <a:r>
              <a:rPr lang="en-US" dirty="0" err="1"/>
              <a:t>poglobiti</a:t>
            </a:r>
            <a:r>
              <a:rPr lang="en-US" dirty="0"/>
              <a:t> v </a:t>
            </a:r>
            <a:r>
              <a:rPr lang="en-US" dirty="0" err="1"/>
              <a:t>tematiko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Izbira</a:t>
            </a:r>
            <a:r>
              <a:rPr lang="en-US" dirty="0"/>
              <a:t> </a:t>
            </a:r>
            <a:r>
              <a:rPr lang="en-US" dirty="0" err="1"/>
              <a:t>primerne</a:t>
            </a:r>
            <a:r>
              <a:rPr lang="en-US" dirty="0"/>
              <a:t> </a:t>
            </a:r>
            <a:r>
              <a:rPr lang="en-US" dirty="0" err="1"/>
              <a:t>metodologije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V </a:t>
            </a:r>
            <a:r>
              <a:rPr lang="en-US" dirty="0" err="1"/>
              <a:t>izogib</a:t>
            </a:r>
            <a:r>
              <a:rPr lang="en-US" dirty="0"/>
              <a:t> </a:t>
            </a:r>
            <a:r>
              <a:rPr lang="en-US" dirty="0" err="1"/>
              <a:t>ponavaljanju</a:t>
            </a:r>
            <a:r>
              <a:rPr lang="en-US" dirty="0"/>
              <a:t> </a:t>
            </a:r>
            <a:r>
              <a:rPr lang="en-US" dirty="0" err="1"/>
              <a:t>študije</a:t>
            </a:r>
            <a:r>
              <a:rPr lang="en-US" dirty="0"/>
              <a:t>, </a:t>
            </a:r>
            <a:r>
              <a:rPr lang="en-US" dirty="0" err="1"/>
              <a:t>raziskovalno</a:t>
            </a:r>
            <a:r>
              <a:rPr lang="en-US" dirty="0"/>
              <a:t> </a:t>
            </a:r>
            <a:r>
              <a:rPr lang="en-US" dirty="0" err="1"/>
              <a:t>vprašanje</a:t>
            </a:r>
            <a:endParaRPr lang="en-US" dirty="0"/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A862B410-416F-7047-B907-7D37F9C872A1}"/>
              </a:ext>
            </a:extLst>
          </p:cNvPr>
          <p:cNvSpPr txBox="1">
            <a:spLocks/>
          </p:cNvSpPr>
          <p:nvPr/>
        </p:nvSpPr>
        <p:spPr>
          <a:xfrm>
            <a:off x="6369848" y="2611164"/>
            <a:ext cx="5033876" cy="2927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Razumeti</a:t>
            </a:r>
            <a:r>
              <a:rPr lang="en-US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biologijo</a:t>
            </a:r>
            <a:r>
              <a:rPr lang="en-US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</a:t>
            </a:r>
            <a:endParaRPr lang="en-US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/>
              <a:t>Za </a:t>
            </a:r>
            <a:r>
              <a:rPr lang="en-US" dirty="0" err="1"/>
              <a:t>študijo</a:t>
            </a:r>
            <a:r>
              <a:rPr lang="en-US" dirty="0"/>
              <a:t> </a:t>
            </a:r>
            <a:r>
              <a:rPr lang="en-US" dirty="0" err="1"/>
              <a:t>izbrati</a:t>
            </a:r>
            <a:r>
              <a:rPr lang="en-US" dirty="0"/>
              <a:t> </a:t>
            </a:r>
            <a:r>
              <a:rPr lang="en-US" dirty="0" err="1"/>
              <a:t>žival</a:t>
            </a:r>
            <a:r>
              <a:rPr lang="en-US" dirty="0"/>
              <a:t> s </a:t>
            </a:r>
            <a:r>
              <a:rPr lang="en-US" dirty="0" err="1"/>
              <a:t>primernimi</a:t>
            </a:r>
            <a:r>
              <a:rPr lang="en-US" dirty="0"/>
              <a:t> </a:t>
            </a:r>
            <a:r>
              <a:rPr lang="en-US" dirty="0" err="1"/>
              <a:t>lastnostmi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Živali</a:t>
            </a:r>
            <a:r>
              <a:rPr lang="en-US" dirty="0"/>
              <a:t> </a:t>
            </a:r>
            <a:r>
              <a:rPr lang="en-US" dirty="0" err="1"/>
              <a:t>morajo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zanesljive</a:t>
            </a:r>
            <a:r>
              <a:rPr lang="en-US" dirty="0"/>
              <a:t>, </a:t>
            </a:r>
            <a:r>
              <a:rPr lang="en-US" dirty="0" err="1"/>
              <a:t>praktične</a:t>
            </a:r>
            <a:r>
              <a:rPr lang="en-US" dirty="0"/>
              <a:t> in </a:t>
            </a:r>
            <a:r>
              <a:rPr lang="en-US" dirty="0" err="1"/>
              <a:t>primerne</a:t>
            </a:r>
            <a:r>
              <a:rPr lang="en-US" dirty="0"/>
              <a:t> za </a:t>
            </a:r>
            <a:r>
              <a:rPr lang="en-US" dirty="0" err="1"/>
              <a:t>raziskavo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5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902371-1B37-1045-ACD8-7F5B3B62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Izbira</a:t>
            </a:r>
            <a:r>
              <a:rPr lang="en-GB" dirty="0"/>
              <a:t> </a:t>
            </a:r>
            <a:r>
              <a:rPr lang="en-GB" dirty="0" err="1"/>
              <a:t>metode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69F248-BCC1-2248-BD47-57500EBCE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Ali </a:t>
            </a:r>
            <a:r>
              <a:rPr lang="en-US" dirty="0" err="1"/>
              <a:t>obstajajo</a:t>
            </a:r>
            <a:r>
              <a:rPr lang="en-US" dirty="0"/>
              <a:t> </a:t>
            </a:r>
            <a:r>
              <a:rPr lang="en-US" b="1" dirty="0" err="1"/>
              <a:t>standardni</a:t>
            </a:r>
            <a:r>
              <a:rPr lang="en-US" b="1" dirty="0"/>
              <a:t> </a:t>
            </a:r>
            <a:r>
              <a:rPr lang="en-US" b="1" dirty="0" err="1"/>
              <a:t>protokoli</a:t>
            </a:r>
            <a:r>
              <a:rPr lang="en-US" dirty="0"/>
              <a:t>?     	    </a:t>
            </a:r>
            <a:r>
              <a:rPr lang="en-US" dirty="0" err="1"/>
              <a:t>Metodologija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jo </a:t>
            </a:r>
            <a:r>
              <a:rPr lang="en-US" dirty="0" err="1"/>
              <a:t>potrdi</a:t>
            </a:r>
            <a:r>
              <a:rPr lang="en-US" dirty="0"/>
              <a:t> </a:t>
            </a:r>
            <a:r>
              <a:rPr lang="en-US" dirty="0" err="1"/>
              <a:t>znanstvena</a:t>
            </a:r>
            <a:r>
              <a:rPr lang="en-US" dirty="0"/>
              <a:t> </a:t>
            </a:r>
            <a:r>
              <a:rPr lang="en-US" dirty="0" err="1"/>
              <a:t>skupnost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Izberite</a:t>
            </a:r>
            <a:r>
              <a:rPr lang="en-US" dirty="0"/>
              <a:t> </a:t>
            </a:r>
            <a:r>
              <a:rPr lang="en-US" dirty="0" err="1"/>
              <a:t>metodo</a:t>
            </a:r>
            <a:r>
              <a:rPr lang="en-US" dirty="0"/>
              <a:t>, za </a:t>
            </a:r>
            <a:r>
              <a:rPr lang="en-US" dirty="0" err="1"/>
              <a:t>katero</a:t>
            </a:r>
            <a:r>
              <a:rPr lang="en-US" dirty="0"/>
              <a:t> je </a:t>
            </a:r>
            <a:r>
              <a:rPr lang="en-US" dirty="0" err="1"/>
              <a:t>verjetno</a:t>
            </a:r>
            <a:r>
              <a:rPr lang="en-US" dirty="0"/>
              <a:t>, da </a:t>
            </a:r>
            <a:r>
              <a:rPr lang="en-US" dirty="0" err="1"/>
              <a:t>bo</a:t>
            </a:r>
            <a:r>
              <a:rPr lang="en-US" dirty="0"/>
              <a:t> </a:t>
            </a:r>
            <a:r>
              <a:rPr lang="en-US" b="1" dirty="0" err="1"/>
              <a:t>prinesla</a:t>
            </a:r>
            <a:r>
              <a:rPr lang="en-US" b="1" dirty="0"/>
              <a:t> </a:t>
            </a:r>
            <a:r>
              <a:rPr lang="en-US" b="1" dirty="0" err="1"/>
              <a:t>uspešne</a:t>
            </a:r>
            <a:r>
              <a:rPr lang="en-US" b="1" dirty="0"/>
              <a:t> </a:t>
            </a:r>
            <a:r>
              <a:rPr lang="en-US" b="1" dirty="0" err="1"/>
              <a:t>rezultate</a:t>
            </a:r>
            <a:r>
              <a:rPr lang="en-US" dirty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</a:t>
            </a:r>
            <a:r>
              <a:rPr lang="en-US" b="1" dirty="0">
                <a:solidFill>
                  <a:srgbClr val="4CA7DA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01.</a:t>
            </a:r>
            <a:r>
              <a:rPr lang="en-US" dirty="0"/>
              <a:t> </a:t>
            </a:r>
            <a:r>
              <a:rPr lang="en-US" b="1" dirty="0" err="1"/>
              <a:t>Najmanjše</a:t>
            </a:r>
            <a:r>
              <a:rPr lang="en-US" dirty="0"/>
              <a:t> </a:t>
            </a:r>
            <a:r>
              <a:rPr lang="en-US" dirty="0" err="1"/>
              <a:t>število</a:t>
            </a:r>
            <a:r>
              <a:rPr lang="en-US" dirty="0"/>
              <a:t> </a:t>
            </a:r>
            <a:r>
              <a:rPr lang="en-US" dirty="0" err="1"/>
              <a:t>živali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</a:t>
            </a:r>
            <a:r>
              <a:rPr lang="en-US" b="1" dirty="0">
                <a:solidFill>
                  <a:srgbClr val="4CA7DA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02.</a:t>
            </a:r>
            <a:r>
              <a:rPr lang="en-US" dirty="0"/>
              <a:t> </a:t>
            </a:r>
            <a:r>
              <a:rPr lang="en-US" dirty="0" err="1"/>
              <a:t>Živali</a:t>
            </a:r>
            <a:r>
              <a:rPr lang="en-US" dirty="0"/>
              <a:t> z </a:t>
            </a:r>
            <a:r>
              <a:rPr lang="en-US" b="1" dirty="0" err="1"/>
              <a:t>najmanjšo</a:t>
            </a:r>
            <a:r>
              <a:rPr lang="en-US" b="1" dirty="0"/>
              <a:t> </a:t>
            </a:r>
            <a:r>
              <a:rPr lang="en-US" b="1" dirty="0" err="1"/>
              <a:t>zmožnostjo</a:t>
            </a:r>
            <a:r>
              <a:rPr lang="en-US" b="1" dirty="0"/>
              <a:t> </a:t>
            </a:r>
            <a:r>
              <a:rPr lang="en-US" b="1" dirty="0" err="1"/>
              <a:t>doživljanja</a:t>
            </a:r>
            <a:r>
              <a:rPr lang="en-US" b="1" dirty="0"/>
              <a:t> </a:t>
            </a:r>
            <a:r>
              <a:rPr lang="en-US" b="1" dirty="0" err="1"/>
              <a:t>bolečin</a:t>
            </a:r>
            <a:r>
              <a:rPr lang="en-US" dirty="0"/>
              <a:t>, </a:t>
            </a:r>
            <a:r>
              <a:rPr lang="en-US" dirty="0" err="1"/>
              <a:t>trpljenja</a:t>
            </a:r>
            <a:r>
              <a:rPr lang="en-US" dirty="0"/>
              <a:t>, </a:t>
            </a:r>
            <a:r>
              <a:rPr lang="en-US" dirty="0" err="1"/>
              <a:t>stiske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trajnih</a:t>
            </a:r>
            <a:r>
              <a:rPr lang="en-US" dirty="0"/>
              <a:t> </a:t>
            </a:r>
            <a:r>
              <a:rPr lang="en-US" dirty="0" err="1"/>
              <a:t>poškodb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</a:t>
            </a:r>
            <a:r>
              <a:rPr lang="en-US" b="1" dirty="0">
                <a:solidFill>
                  <a:srgbClr val="4CA7DA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03.</a:t>
            </a:r>
            <a:r>
              <a:rPr lang="en-US" dirty="0"/>
              <a:t> </a:t>
            </a:r>
            <a:r>
              <a:rPr lang="en-US" b="1" dirty="0" err="1"/>
              <a:t>Povzročitev</a:t>
            </a:r>
            <a:r>
              <a:rPr lang="en-US" b="1" dirty="0"/>
              <a:t> </a:t>
            </a:r>
            <a:r>
              <a:rPr lang="en-US" b="1" dirty="0" err="1"/>
              <a:t>najmanj</a:t>
            </a:r>
            <a:r>
              <a:rPr lang="en-US" b="1" dirty="0"/>
              <a:t> </a:t>
            </a:r>
            <a:r>
              <a:rPr lang="en-US" b="1" dirty="0" err="1"/>
              <a:t>bolečine</a:t>
            </a:r>
            <a:r>
              <a:rPr lang="en-US" dirty="0"/>
              <a:t>, </a:t>
            </a:r>
            <a:r>
              <a:rPr lang="en-US" dirty="0" err="1"/>
              <a:t>trpljenja</a:t>
            </a:r>
            <a:r>
              <a:rPr lang="en-US" dirty="0"/>
              <a:t>, </a:t>
            </a:r>
            <a:r>
              <a:rPr lang="en-US" dirty="0" err="1"/>
              <a:t>stiske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trajnih</a:t>
            </a:r>
            <a:r>
              <a:rPr lang="en-US" dirty="0"/>
              <a:t> </a:t>
            </a:r>
            <a:r>
              <a:rPr lang="en-US" dirty="0" err="1"/>
              <a:t>poškodb</a:t>
            </a:r>
            <a:endParaRPr lang="en-US" dirty="0"/>
          </a:p>
          <a:p>
            <a:r>
              <a:rPr lang="en-US" dirty="0" err="1"/>
              <a:t>Podatke</a:t>
            </a:r>
            <a:r>
              <a:rPr lang="en-US" dirty="0"/>
              <a:t> je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analizirati</a:t>
            </a:r>
            <a:r>
              <a:rPr lang="en-US" dirty="0"/>
              <a:t> z </a:t>
            </a:r>
            <a:r>
              <a:rPr lang="en-US" dirty="0" err="1"/>
              <a:t>uporabo</a:t>
            </a:r>
            <a:r>
              <a:rPr lang="en-US" dirty="0"/>
              <a:t> </a:t>
            </a:r>
            <a:r>
              <a:rPr lang="en-US" b="1" dirty="0" err="1"/>
              <a:t>preglednih</a:t>
            </a:r>
            <a:r>
              <a:rPr lang="en-US" b="1" dirty="0"/>
              <a:t>, </a:t>
            </a:r>
            <a:r>
              <a:rPr lang="en-US" b="1" dirty="0" err="1"/>
              <a:t>zanesljivih</a:t>
            </a:r>
            <a:r>
              <a:rPr lang="en-US" b="1" dirty="0"/>
              <a:t> in </a:t>
            </a:r>
            <a:r>
              <a:rPr lang="en-US" b="1" dirty="0" err="1"/>
              <a:t>poštenih</a:t>
            </a:r>
            <a:r>
              <a:rPr lang="en-US" b="1" dirty="0"/>
              <a:t> </a:t>
            </a:r>
            <a:r>
              <a:rPr lang="en-US" b="1" dirty="0" err="1"/>
              <a:t>metod</a:t>
            </a:r>
            <a:endParaRPr lang="en-US" b="1" dirty="0"/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7A4A659C-D976-3545-915E-FB06407E31AC}"/>
              </a:ext>
            </a:extLst>
          </p:cNvPr>
          <p:cNvSpPr/>
          <p:nvPr/>
        </p:nvSpPr>
        <p:spPr>
          <a:xfrm>
            <a:off x="5055474" y="2325413"/>
            <a:ext cx="315310" cy="382970"/>
          </a:xfrm>
          <a:prstGeom prst="chevron">
            <a:avLst/>
          </a:prstGeom>
          <a:solidFill>
            <a:srgbClr val="4CA7DA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00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EB42CA-8423-414D-99FC-F0A19CCE77B0}"/>
              </a:ext>
            </a:extLst>
          </p:cNvPr>
          <p:cNvSpPr/>
          <p:nvPr/>
        </p:nvSpPr>
        <p:spPr>
          <a:xfrm>
            <a:off x="1007167" y="810733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E98AC1-403B-4B47-AB47-88ABB7CE2DF8}"/>
              </a:ext>
            </a:extLst>
          </p:cNvPr>
          <p:cNvSpPr/>
          <p:nvPr/>
        </p:nvSpPr>
        <p:spPr>
          <a:xfrm>
            <a:off x="1007167" y="1708420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70CEA1-9D19-B54F-A998-64334C48928F}"/>
              </a:ext>
            </a:extLst>
          </p:cNvPr>
          <p:cNvSpPr/>
          <p:nvPr/>
        </p:nvSpPr>
        <p:spPr>
          <a:xfrm>
            <a:off x="1007167" y="2606107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846BDF-E0B7-FE43-B45A-29EAF910E973}"/>
              </a:ext>
            </a:extLst>
          </p:cNvPr>
          <p:cNvSpPr/>
          <p:nvPr/>
        </p:nvSpPr>
        <p:spPr>
          <a:xfrm>
            <a:off x="1007167" y="3503794"/>
            <a:ext cx="10177666" cy="709334"/>
          </a:xfrm>
          <a:prstGeom prst="rect">
            <a:avLst/>
          </a:prstGeom>
          <a:solidFill>
            <a:srgbClr val="4CA7DA"/>
          </a:solidFill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BC2C7E-C94F-7349-99E7-9AA5F4B925E5}"/>
              </a:ext>
            </a:extLst>
          </p:cNvPr>
          <p:cNvSpPr/>
          <p:nvPr/>
        </p:nvSpPr>
        <p:spPr>
          <a:xfrm>
            <a:off x="1007167" y="4401481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CFED4E-30BE-A64D-A2F9-072F09131F1B}"/>
              </a:ext>
            </a:extLst>
          </p:cNvPr>
          <p:cNvSpPr/>
          <p:nvPr/>
        </p:nvSpPr>
        <p:spPr>
          <a:xfrm>
            <a:off x="1007167" y="5299168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3B2B1A-5156-6141-AE96-6876E9FEACA6}"/>
              </a:ext>
            </a:extLst>
          </p:cNvPr>
          <p:cNvSpPr txBox="1"/>
          <p:nvPr/>
        </p:nvSpPr>
        <p:spPr>
          <a:xfrm>
            <a:off x="2274882" y="96895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Raziskave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živalih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846C2C-2706-AC4D-A7C5-77B5B14F199A}"/>
              </a:ext>
            </a:extLst>
          </p:cNvPr>
          <p:cNvSpPr txBox="1"/>
          <p:nvPr/>
        </p:nvSpPr>
        <p:spPr>
          <a:xfrm>
            <a:off x="2274882" y="2749406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Raziskovalni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1DA4A5-67C8-EA44-A91A-973E17D3824A}"/>
              </a:ext>
            </a:extLst>
          </p:cNvPr>
          <p:cNvSpPr txBox="1"/>
          <p:nvPr/>
        </p:nvSpPr>
        <p:spPr>
          <a:xfrm>
            <a:off x="2274882" y="3614925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Integriteta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raziskovanju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principi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pomen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267CDF-C82B-AC47-ADFC-83A92A4E347F}"/>
              </a:ext>
            </a:extLst>
          </p:cNvPr>
          <p:cNvSpPr txBox="1"/>
          <p:nvPr/>
        </p:nvSpPr>
        <p:spPr>
          <a:xfrm>
            <a:off x="2274882" y="451249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Aktivnosti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72E23-5F3F-1241-ABEC-4597E8BBFD8E}"/>
              </a:ext>
            </a:extLst>
          </p:cNvPr>
          <p:cNvSpPr txBox="1"/>
          <p:nvPr/>
        </p:nvSpPr>
        <p:spPr>
          <a:xfrm>
            <a:off x="2274882" y="542294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Zaključek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Povzetek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7D18CD-640D-6341-A3E9-D174026DC79C}"/>
              </a:ext>
            </a:extLst>
          </p:cNvPr>
          <p:cNvSpPr txBox="1"/>
          <p:nvPr/>
        </p:nvSpPr>
        <p:spPr>
          <a:xfrm>
            <a:off x="2274882" y="183225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Dobrobit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etična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vprašanja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A67CB1-581C-C24C-BD75-4BA054D34B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82" y="1061245"/>
            <a:ext cx="779690" cy="299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5D897-C9AA-E349-9CDC-B800A3D0FD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69" y="1820478"/>
            <a:ext cx="515027" cy="46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200C74-4145-9142-B96B-DBBA6BC970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11" y="5406350"/>
            <a:ext cx="358698" cy="478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05D4E3-77A6-2B42-8EC4-9DA488678B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96" y="4532513"/>
            <a:ext cx="667050" cy="4216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3CEED4-A5E6-FD4F-B105-354C036167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57" y="2731668"/>
            <a:ext cx="497140" cy="4971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219095-CC59-2849-B02E-5EFF82F59B8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78" y="3604620"/>
            <a:ext cx="566364" cy="4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48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FDE39-9B25-5745-BCBA-A5CCA709A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Integriteta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raziskovanju</a:t>
            </a:r>
            <a:r>
              <a:rPr lang="en-GB" dirty="0"/>
              <a:t>: </a:t>
            </a:r>
            <a:r>
              <a:rPr lang="en-GB" dirty="0" err="1"/>
              <a:t>principi</a:t>
            </a:r>
            <a:r>
              <a:rPr lang="en-GB" dirty="0"/>
              <a:t> in </a:t>
            </a:r>
            <a:r>
              <a:rPr lang="en-GB" dirty="0" err="1"/>
              <a:t>pomen</a:t>
            </a:r>
            <a:endParaRPr lang="en-US" dirty="0"/>
          </a:p>
        </p:txBody>
      </p:sp>
      <p:pic>
        <p:nvPicPr>
          <p:cNvPr id="3" name="Online Media 2" title="What is Research Integrity?">
            <a:hlinkClick r:id="" action="ppaction://media"/>
            <a:extLst>
              <a:ext uri="{FF2B5EF4-FFF2-40B4-BE49-F238E27FC236}">
                <a16:creationId xmlns:a16="http://schemas.microsoft.com/office/drawing/2014/main" id="{1118593D-3FCB-4CC8-AB39-5F5EBE7979D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16831" y="1672772"/>
            <a:ext cx="8046393" cy="45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0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EACA91-A503-4581-8376-CCB73872F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6" y="2389094"/>
            <a:ext cx="11142128" cy="39163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sl-SI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BD362-1C15-49AF-AC0D-7F26AF77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4936" y="1950714"/>
            <a:ext cx="11142128" cy="2466644"/>
          </a:xfrm>
        </p:spPr>
        <p:txBody>
          <a:bodyPr/>
          <a:lstStyle/>
          <a:p>
            <a:r>
              <a:rPr lang="sl-SI" b="0"/>
              <a:t>Integriteta je »celovitost, skladnost, pristnost, poštenost, verodostojnost«. Gre za pojem, ki ga največkrat povezujemo s področjem etike in morale. </a:t>
            </a:r>
            <a:r>
              <a:rPr lang="sl-SI" b="0" dirty="0">
                <a:hlinkClick r:id="rId2"/>
              </a:rPr>
              <a:t>Wikipedija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246950-B4AD-4C75-99BC-C57AD8EA1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Integriteta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29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FDE39-9B25-5745-BCBA-A5CCA709A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Integriteta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raziskovanju</a:t>
            </a:r>
            <a:r>
              <a:rPr lang="en-GB" dirty="0"/>
              <a:t>: </a:t>
            </a:r>
            <a:r>
              <a:rPr lang="en-GB" dirty="0" err="1"/>
              <a:t>principi</a:t>
            </a:r>
            <a:r>
              <a:rPr lang="en-GB" dirty="0"/>
              <a:t> in </a:t>
            </a:r>
            <a:r>
              <a:rPr lang="en-GB" dirty="0" err="1"/>
              <a:t>pomen</a:t>
            </a:r>
            <a:endParaRPr lang="en-US" dirty="0"/>
          </a:p>
        </p:txBody>
      </p:sp>
      <p:pic>
        <p:nvPicPr>
          <p:cNvPr id="3" name="Online Media 2" title="Questionable Practice in Research">
            <a:hlinkClick r:id="" action="ppaction://media"/>
            <a:extLst>
              <a:ext uri="{FF2B5EF4-FFF2-40B4-BE49-F238E27FC236}">
                <a16:creationId xmlns:a16="http://schemas.microsoft.com/office/drawing/2014/main" id="{D13A47F8-B9EA-44E6-863A-F26C263E1A8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36259" y="1520372"/>
            <a:ext cx="8676141" cy="49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75B7CF-F506-4840-800E-D071116A015B}"/>
              </a:ext>
            </a:extLst>
          </p:cNvPr>
          <p:cNvSpPr/>
          <p:nvPr/>
        </p:nvSpPr>
        <p:spPr>
          <a:xfrm>
            <a:off x="1007167" y="810733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70E47-6CAE-B248-BDE1-FB3A88E7CD68}"/>
              </a:ext>
            </a:extLst>
          </p:cNvPr>
          <p:cNvSpPr/>
          <p:nvPr/>
        </p:nvSpPr>
        <p:spPr>
          <a:xfrm>
            <a:off x="1007167" y="1708420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1A38F3-9E1A-D045-9FBC-F01702ABFDEF}"/>
              </a:ext>
            </a:extLst>
          </p:cNvPr>
          <p:cNvSpPr/>
          <p:nvPr/>
        </p:nvSpPr>
        <p:spPr>
          <a:xfrm>
            <a:off x="1007167" y="2606107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A218A3-3247-FF47-BD1D-9DBA98862871}"/>
              </a:ext>
            </a:extLst>
          </p:cNvPr>
          <p:cNvSpPr/>
          <p:nvPr/>
        </p:nvSpPr>
        <p:spPr>
          <a:xfrm>
            <a:off x="1007167" y="3503794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0FC511-B9F2-1C4D-9ACB-66D2D17CC2D4}"/>
              </a:ext>
            </a:extLst>
          </p:cNvPr>
          <p:cNvSpPr/>
          <p:nvPr/>
        </p:nvSpPr>
        <p:spPr>
          <a:xfrm>
            <a:off x="1007167" y="4401481"/>
            <a:ext cx="10177666" cy="709334"/>
          </a:xfrm>
          <a:prstGeom prst="rect">
            <a:avLst/>
          </a:prstGeom>
          <a:solidFill>
            <a:srgbClr val="4CA7DA"/>
          </a:solidFill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AA498-1BDD-D841-BB82-B201F758F13C}"/>
              </a:ext>
            </a:extLst>
          </p:cNvPr>
          <p:cNvSpPr/>
          <p:nvPr/>
        </p:nvSpPr>
        <p:spPr>
          <a:xfrm>
            <a:off x="1007167" y="5299168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924A14-FFBD-4448-B11E-C1032B4B8CC0}"/>
              </a:ext>
            </a:extLst>
          </p:cNvPr>
          <p:cNvSpPr txBox="1"/>
          <p:nvPr/>
        </p:nvSpPr>
        <p:spPr>
          <a:xfrm>
            <a:off x="2274882" y="96895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Raziskave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živalih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EB5334-5F55-DE4B-BBD1-9933F5326542}"/>
              </a:ext>
            </a:extLst>
          </p:cNvPr>
          <p:cNvSpPr txBox="1"/>
          <p:nvPr/>
        </p:nvSpPr>
        <p:spPr>
          <a:xfrm>
            <a:off x="2274882" y="2749406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Raziskovalni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8B7CD-7A4D-D84C-8047-235DB7F14414}"/>
              </a:ext>
            </a:extLst>
          </p:cNvPr>
          <p:cNvSpPr txBox="1"/>
          <p:nvPr/>
        </p:nvSpPr>
        <p:spPr>
          <a:xfrm>
            <a:off x="2274882" y="3614925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Integriteta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raziskovanju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pomen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89E385-EF06-2847-A94C-6961D9C0F18C}"/>
              </a:ext>
            </a:extLst>
          </p:cNvPr>
          <p:cNvSpPr txBox="1"/>
          <p:nvPr/>
        </p:nvSpPr>
        <p:spPr>
          <a:xfrm>
            <a:off x="2274882" y="451249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Aktivnosti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in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002DC-4D52-184B-86D2-337BF60D9D07}"/>
              </a:ext>
            </a:extLst>
          </p:cNvPr>
          <p:cNvSpPr txBox="1"/>
          <p:nvPr/>
        </p:nvSpPr>
        <p:spPr>
          <a:xfrm>
            <a:off x="2274882" y="542294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Zaključek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Povzetek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8E745-8F14-3F4E-AB88-6CA6618E3373}"/>
              </a:ext>
            </a:extLst>
          </p:cNvPr>
          <p:cNvSpPr txBox="1"/>
          <p:nvPr/>
        </p:nvSpPr>
        <p:spPr>
          <a:xfrm>
            <a:off x="2274882" y="183225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Dobrobit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etična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vprašanja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7918A6-8865-BE4A-A8B3-C6E067C3DF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82" y="1061245"/>
            <a:ext cx="779690" cy="299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7447CF-EAFA-5E45-A130-C029F2E694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69" y="1820478"/>
            <a:ext cx="515027" cy="46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21CC4D-4915-A74B-BC7B-C5C9739AC3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11" y="5406350"/>
            <a:ext cx="358698" cy="478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83625F-57E5-1647-AFBB-4EBDE38399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96" y="4532513"/>
            <a:ext cx="667050" cy="421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B57F0F-75C9-7747-B0EE-0F1361BEBC4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57" y="2731668"/>
            <a:ext cx="497140" cy="4971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085EC8-6084-CF45-B2BD-2472E58ACF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78" y="3604620"/>
            <a:ext cx="566364" cy="4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FDE39-9B25-5745-BCBA-A5CCA709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88" y="623396"/>
            <a:ext cx="11142125" cy="1054100"/>
          </a:xfrm>
        </p:spPr>
        <p:txBody>
          <a:bodyPr/>
          <a:lstStyle/>
          <a:p>
            <a:r>
              <a:rPr lang="en-GB" dirty="0"/>
              <a:t>NALOGA 1 – ~30 </a:t>
            </a:r>
            <a:r>
              <a:rPr lang="en-GB" dirty="0" err="1"/>
              <a:t>minut</a:t>
            </a:r>
            <a:r>
              <a:rPr lang="en-GB" dirty="0"/>
              <a:t> - </a:t>
            </a:r>
            <a:r>
              <a:rPr lang="en-GB" dirty="0" err="1"/>
              <a:t>Struktura</a:t>
            </a:r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EBAC816-AC05-6749-B270-E19F5160EA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303760"/>
              </p:ext>
            </p:extLst>
          </p:nvPr>
        </p:nvGraphicFramePr>
        <p:xfrm>
          <a:off x="1007167" y="1677496"/>
          <a:ext cx="10143250" cy="4709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042">
                  <a:extLst>
                    <a:ext uri="{9D8B030D-6E8A-4147-A177-3AD203B41FA5}">
                      <a16:colId xmlns:a16="http://schemas.microsoft.com/office/drawing/2014/main" val="2567557483"/>
                    </a:ext>
                  </a:extLst>
                </a:gridCol>
                <a:gridCol w="6032782">
                  <a:extLst>
                    <a:ext uri="{9D8B030D-6E8A-4147-A177-3AD203B41FA5}">
                      <a16:colId xmlns:a16="http://schemas.microsoft.com/office/drawing/2014/main" val="1232154887"/>
                    </a:ext>
                  </a:extLst>
                </a:gridCol>
                <a:gridCol w="2552426">
                  <a:extLst>
                    <a:ext uri="{9D8B030D-6E8A-4147-A177-3AD203B41FA5}">
                      <a16:colId xmlns:a16="http://schemas.microsoft.com/office/drawing/2014/main" val="1594515919"/>
                    </a:ext>
                  </a:extLst>
                </a:gridCol>
              </a:tblGrid>
              <a:tr h="360518">
                <a:tc>
                  <a:txBody>
                    <a:bodyPr/>
                    <a:lstStyle/>
                    <a:p>
                      <a:r>
                        <a:rPr lang="en-US" sz="120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Naloga</a:t>
                      </a:r>
                      <a:endParaRPr lang="en-US" sz="120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</a:t>
                      </a:r>
                      <a:endParaRPr lang="en-US" sz="120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Čas</a:t>
                      </a:r>
                      <a:endParaRPr lang="en-US" sz="120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597671"/>
                  </a:ext>
                </a:extLst>
              </a:tr>
              <a:tr h="4281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Oglejmo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video št.3</a:t>
                      </a:r>
                    </a:p>
                  </a:txBody>
                  <a:tcPr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Primer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raziskovalca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,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je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pobarval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podgane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in primer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laboratorijskega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tehnika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,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je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upal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spregovoriti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 minute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194685"/>
                  </a:ext>
                </a:extLst>
              </a:tr>
              <a:tr h="12324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Skupine</a:t>
                      </a:r>
                      <a:endParaRPr lang="en-US" sz="105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6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po 5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učencev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1, 2 in 3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imajo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Tablo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1 (Primer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raziskovalca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,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je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pobarval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podgane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4, 5 in 6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imajo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Tablo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. 2 (Primer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laboratorijskega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tehnika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,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ki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je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upal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spregovoriti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govorec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izpolne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tablo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in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zastopa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skupino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minuti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800323"/>
                  </a:ext>
                </a:extLst>
              </a:tr>
              <a:tr h="8493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Razprava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 </a:t>
                      </a: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skupini</a:t>
                      </a:r>
                      <a:endParaRPr lang="en-US" sz="105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Po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potrebi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lahko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znova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ogledate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video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. 3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Razprava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o 2.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dilemah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in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predlaganih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rešitvah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.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Izpolnite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tablo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z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lepljivimi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listki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8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minut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81489"/>
                  </a:ext>
                </a:extLst>
              </a:tr>
              <a:tr h="4179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Predstavitev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Govorci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1, 2 in 3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predstavijo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svoje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table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 minute (1 min/spokesperson/group)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500070"/>
                  </a:ext>
                </a:extLst>
              </a:tr>
              <a:tr h="4074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Razprava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 </a:t>
                      </a: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razredu</a:t>
                      </a:r>
                      <a:endParaRPr lang="en-US" sz="105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Razprava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v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razredu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o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idejah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1, 2 in 3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minut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605893"/>
                  </a:ext>
                </a:extLst>
              </a:tr>
              <a:tr h="4468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Predstavitev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Govorci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4, 5 in 6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predstavijo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svoje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table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 minute (1 min/spokesperson/group)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459"/>
                  </a:ext>
                </a:extLst>
              </a:tr>
              <a:tr h="4489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Razprava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 </a:t>
                      </a: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razredu</a:t>
                      </a:r>
                      <a:endParaRPr lang="en-US" sz="105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Razprava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v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razredu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o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idejah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4, 5 in 6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minut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22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122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57620A-173B-EA4F-9E49-8306523A1F88}"/>
              </a:ext>
            </a:extLst>
          </p:cNvPr>
          <p:cNvSpPr/>
          <p:nvPr/>
        </p:nvSpPr>
        <p:spPr>
          <a:xfrm>
            <a:off x="1007167" y="810733"/>
            <a:ext cx="10177666" cy="709334"/>
          </a:xfrm>
          <a:prstGeom prst="rect">
            <a:avLst/>
          </a:prstGeom>
          <a:solidFill>
            <a:srgbClr val="4CA7DA"/>
          </a:solidFill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F97F0D-3F06-A549-BFDF-C9FACECA724A}"/>
              </a:ext>
            </a:extLst>
          </p:cNvPr>
          <p:cNvSpPr/>
          <p:nvPr/>
        </p:nvSpPr>
        <p:spPr>
          <a:xfrm>
            <a:off x="1007167" y="1708420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301B00-407D-2546-9A56-9EF1405471C3}"/>
              </a:ext>
            </a:extLst>
          </p:cNvPr>
          <p:cNvSpPr/>
          <p:nvPr/>
        </p:nvSpPr>
        <p:spPr>
          <a:xfrm>
            <a:off x="1007167" y="2606107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0647DD-39D7-6E46-9D7E-F01A8D374B50}"/>
              </a:ext>
            </a:extLst>
          </p:cNvPr>
          <p:cNvSpPr/>
          <p:nvPr/>
        </p:nvSpPr>
        <p:spPr>
          <a:xfrm>
            <a:off x="1007167" y="3503794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0FF842-DB22-A345-BE35-EF3871F55EDA}"/>
              </a:ext>
            </a:extLst>
          </p:cNvPr>
          <p:cNvSpPr/>
          <p:nvPr/>
        </p:nvSpPr>
        <p:spPr>
          <a:xfrm>
            <a:off x="1007167" y="4401481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6AE6AE-84B0-A843-A492-82DC11DD8251}"/>
              </a:ext>
            </a:extLst>
          </p:cNvPr>
          <p:cNvSpPr/>
          <p:nvPr/>
        </p:nvSpPr>
        <p:spPr>
          <a:xfrm>
            <a:off x="1007167" y="5299168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DDE5E-85A6-9D47-92FF-B8D555F67C06}"/>
              </a:ext>
            </a:extLst>
          </p:cNvPr>
          <p:cNvSpPr txBox="1"/>
          <p:nvPr/>
        </p:nvSpPr>
        <p:spPr>
          <a:xfrm>
            <a:off x="2274882" y="96895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Raziskave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živalih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556E43-3336-934C-ADB2-6138127A90E2}"/>
              </a:ext>
            </a:extLst>
          </p:cNvPr>
          <p:cNvSpPr txBox="1"/>
          <p:nvPr/>
        </p:nvSpPr>
        <p:spPr>
          <a:xfrm>
            <a:off x="2274882" y="2749406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Raziskovalni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D361F-7AE0-734F-A02C-9597FA51320F}"/>
              </a:ext>
            </a:extLst>
          </p:cNvPr>
          <p:cNvSpPr txBox="1"/>
          <p:nvPr/>
        </p:nvSpPr>
        <p:spPr>
          <a:xfrm>
            <a:off x="2274882" y="3614925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Integriteta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raziskovanju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pomen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6085E-086C-B645-AA27-A5E746F320C7}"/>
              </a:ext>
            </a:extLst>
          </p:cNvPr>
          <p:cNvSpPr txBox="1"/>
          <p:nvPr/>
        </p:nvSpPr>
        <p:spPr>
          <a:xfrm>
            <a:off x="2274882" y="451249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Aktivnosti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844D4-3AE2-AF44-BB0E-5CDE7722B5FB}"/>
              </a:ext>
            </a:extLst>
          </p:cNvPr>
          <p:cNvSpPr txBox="1"/>
          <p:nvPr/>
        </p:nvSpPr>
        <p:spPr>
          <a:xfrm>
            <a:off x="2274882" y="542294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Zaključek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Povzetek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547382-08E2-9C4C-99E1-A289A1077D4D}"/>
              </a:ext>
            </a:extLst>
          </p:cNvPr>
          <p:cNvSpPr txBox="1"/>
          <p:nvPr/>
        </p:nvSpPr>
        <p:spPr>
          <a:xfrm>
            <a:off x="2274882" y="183225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Dobrobit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etična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vprašanja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3878F4-B6C3-A640-B44D-12B9DC9505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81" y="1061245"/>
            <a:ext cx="779692" cy="299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2D43F-9709-0B46-98CF-459A3068C6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69" y="1820478"/>
            <a:ext cx="515028" cy="4635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E7E118-7CEA-8F48-8056-7BFE27AC14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11" y="5406350"/>
            <a:ext cx="358698" cy="478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77A4A5-CD27-0948-BEBB-5DF2043A4C3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96" y="4532513"/>
            <a:ext cx="667050" cy="4216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A6F8F4-2059-1248-B0EA-7C4787DEA1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57" y="2731668"/>
            <a:ext cx="497140" cy="4971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AAF91D-B166-EB4F-84CE-3DDAA227E2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78" y="3604620"/>
            <a:ext cx="566364" cy="4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71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05E88-7DA6-F34A-9CBD-A6A14D2D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NALOGA 1 – Video 3</a:t>
            </a:r>
          </a:p>
        </p:txBody>
      </p:sp>
      <p:pic>
        <p:nvPicPr>
          <p:cNvPr id="3" name="Online Media 2" title="Is there any true example in animal experimentation that reflects lack of integrity in research?">
            <a:hlinkClick r:id="" action="ppaction://media"/>
            <a:extLst>
              <a:ext uri="{FF2B5EF4-FFF2-40B4-BE49-F238E27FC236}">
                <a16:creationId xmlns:a16="http://schemas.microsoft.com/office/drawing/2014/main" id="{137E14A4-ED29-41A9-86AA-FEB797C4019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22487" y="1469572"/>
            <a:ext cx="8618084" cy="486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F025-B8E9-1E4A-A7DC-A8B35B21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88" y="623396"/>
            <a:ext cx="11142125" cy="1054100"/>
          </a:xfrm>
        </p:spPr>
        <p:txBody>
          <a:bodyPr/>
          <a:lstStyle/>
          <a:p>
            <a:r>
              <a:rPr lang="en-GB" dirty="0"/>
              <a:t>NALOGA 2 – ~30 </a:t>
            </a:r>
            <a:r>
              <a:rPr lang="en-GB" dirty="0" err="1"/>
              <a:t>minut</a:t>
            </a:r>
            <a:r>
              <a:rPr lang="en-GB" dirty="0"/>
              <a:t> - </a:t>
            </a:r>
            <a:r>
              <a:rPr lang="en-GB" dirty="0" err="1"/>
              <a:t>Struktura</a:t>
            </a:r>
            <a:endParaRPr lang="en-GB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23A6EF5-E67E-644E-B488-BD311CEE6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960445"/>
              </p:ext>
            </p:extLst>
          </p:nvPr>
        </p:nvGraphicFramePr>
        <p:xfrm>
          <a:off x="1007166" y="1677496"/>
          <a:ext cx="10143251" cy="4723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042">
                  <a:extLst>
                    <a:ext uri="{9D8B030D-6E8A-4147-A177-3AD203B41FA5}">
                      <a16:colId xmlns:a16="http://schemas.microsoft.com/office/drawing/2014/main" val="2567557483"/>
                    </a:ext>
                  </a:extLst>
                </a:gridCol>
                <a:gridCol w="5881480">
                  <a:extLst>
                    <a:ext uri="{9D8B030D-6E8A-4147-A177-3AD203B41FA5}">
                      <a16:colId xmlns:a16="http://schemas.microsoft.com/office/drawing/2014/main" val="1232154887"/>
                    </a:ext>
                  </a:extLst>
                </a:gridCol>
                <a:gridCol w="2703729">
                  <a:extLst>
                    <a:ext uri="{9D8B030D-6E8A-4147-A177-3AD203B41FA5}">
                      <a16:colId xmlns:a16="http://schemas.microsoft.com/office/drawing/2014/main" val="1594515919"/>
                    </a:ext>
                  </a:extLst>
                </a:gridCol>
              </a:tblGrid>
              <a:tr h="354006">
                <a:tc>
                  <a:txBody>
                    <a:bodyPr/>
                    <a:lstStyle/>
                    <a:p>
                      <a:r>
                        <a:rPr lang="en-US" sz="120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Naloga</a:t>
                      </a:r>
                      <a:endParaRPr lang="en-US" sz="120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Opis</a:t>
                      </a:r>
                      <a:endParaRPr lang="en-US" sz="120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Čas</a:t>
                      </a:r>
                      <a:endParaRPr lang="en-US" sz="120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597671"/>
                  </a:ext>
                </a:extLst>
              </a:tr>
              <a:tr h="4203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Oglejmo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video št.4</a:t>
                      </a:r>
                    </a:p>
                  </a:txBody>
                  <a:tcPr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Primer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študenta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–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nogometnega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navijača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in primer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iznajdljivega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študenta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 minute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194685"/>
                  </a:ext>
                </a:extLst>
              </a:tr>
              <a:tr h="12101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Skupine</a:t>
                      </a:r>
                      <a:endParaRPr lang="en-US" sz="105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6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po 5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učencev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1, 2 in 3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imajo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Tablo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3 (Primer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študenta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–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nogometnega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navijača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4, 5 in 6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imajo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Tablo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. 4 (Primer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iznajdljivega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študenta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)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1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govorec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na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izpolne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tablo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in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zastopa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skupino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minuti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800323"/>
                  </a:ext>
                </a:extLst>
              </a:tr>
              <a:tr h="818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Razprava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 </a:t>
                      </a: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skupini</a:t>
                      </a:r>
                      <a:endParaRPr lang="en-US" sz="105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Po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potrebi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lahko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znova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ogledate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video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št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. 4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Razprava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o 2.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dilemah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in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predlaganih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rešitvah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.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Izpolnite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tablo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z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lepljivimi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listki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8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minut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96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181489"/>
                  </a:ext>
                </a:extLst>
              </a:tr>
              <a:tr h="4104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Predstavitev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Govorci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1, 2 in 3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predstavijo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svoje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table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 minute (1 min/1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govorec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50007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Razprava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 </a:t>
                      </a: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razredu</a:t>
                      </a:r>
                      <a:endParaRPr lang="en-US" sz="105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Razprava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v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razredu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o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idejah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1, 2 in 3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minut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605893"/>
                  </a:ext>
                </a:extLst>
              </a:tr>
              <a:tr h="4388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Predstavitev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Govorci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4, 5 in 6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predstavijo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svoje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table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 minutes (1 min/1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govorec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459"/>
                  </a:ext>
                </a:extLst>
              </a:tr>
              <a:tr h="407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Razprava</a:t>
                      </a:r>
                      <a:r>
                        <a:rPr lang="en-US" sz="105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v </a:t>
                      </a:r>
                      <a:r>
                        <a:rPr lang="en-US" sz="1050" b="1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razredu</a:t>
                      </a:r>
                      <a:endParaRPr lang="en-US" sz="1050" b="1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Razprava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v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razredu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o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idejah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skupin</a:t>
                      </a: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4, 5 in 6</a:t>
                      </a: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dirty="0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5 </a:t>
                      </a:r>
                      <a:r>
                        <a:rPr lang="en-US" sz="1050" b="0" i="0" dirty="0" err="1"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minut</a:t>
                      </a:r>
                      <a:endParaRPr lang="en-US" sz="1050" b="0" i="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E8F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4CA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22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648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498BB-1871-BE4C-9874-B935E815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NALOGA 2 – Video 4</a:t>
            </a:r>
          </a:p>
        </p:txBody>
      </p:sp>
      <p:pic>
        <p:nvPicPr>
          <p:cNvPr id="3" name="Online Media 2" title="2 fictional cases that reflect fabrication, plagiarism and collaboration/authorship issues.">
            <a:hlinkClick r:id="" action="ppaction://media"/>
            <a:extLst>
              <a:ext uri="{FF2B5EF4-FFF2-40B4-BE49-F238E27FC236}">
                <a16:creationId xmlns:a16="http://schemas.microsoft.com/office/drawing/2014/main" id="{1F418204-3FA8-44C2-A508-DF80243D324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83329" y="1505857"/>
            <a:ext cx="8625341" cy="48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20DF3D-E5C3-BD4E-B00C-D927AC7DA932}"/>
              </a:ext>
            </a:extLst>
          </p:cNvPr>
          <p:cNvSpPr/>
          <p:nvPr/>
        </p:nvSpPr>
        <p:spPr>
          <a:xfrm>
            <a:off x="1007167" y="810733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2FF519-906A-D643-BD18-C620FBADF3BF}"/>
              </a:ext>
            </a:extLst>
          </p:cNvPr>
          <p:cNvSpPr/>
          <p:nvPr/>
        </p:nvSpPr>
        <p:spPr>
          <a:xfrm>
            <a:off x="1007167" y="1708420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5F3D07-4320-CB48-92C6-E8CE6BA190DA}"/>
              </a:ext>
            </a:extLst>
          </p:cNvPr>
          <p:cNvSpPr/>
          <p:nvPr/>
        </p:nvSpPr>
        <p:spPr>
          <a:xfrm>
            <a:off x="1007167" y="2606107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7C06DF-7792-734E-8397-A9024DB8E012}"/>
              </a:ext>
            </a:extLst>
          </p:cNvPr>
          <p:cNvSpPr/>
          <p:nvPr/>
        </p:nvSpPr>
        <p:spPr>
          <a:xfrm>
            <a:off x="1007167" y="3503794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EC2179-52BF-D947-8B9D-C8BA3587D089}"/>
              </a:ext>
            </a:extLst>
          </p:cNvPr>
          <p:cNvSpPr/>
          <p:nvPr/>
        </p:nvSpPr>
        <p:spPr>
          <a:xfrm>
            <a:off x="1007167" y="4401481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8F6F5C-4DC7-B442-B1E7-670661DEA65B}"/>
              </a:ext>
            </a:extLst>
          </p:cNvPr>
          <p:cNvSpPr/>
          <p:nvPr/>
        </p:nvSpPr>
        <p:spPr>
          <a:xfrm>
            <a:off x="1007167" y="5299168"/>
            <a:ext cx="10177666" cy="709334"/>
          </a:xfrm>
          <a:prstGeom prst="rect">
            <a:avLst/>
          </a:prstGeom>
          <a:solidFill>
            <a:srgbClr val="4CA7DA"/>
          </a:solidFill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7C1A4-9BEB-5B42-B163-76BEA7FC8A17}"/>
              </a:ext>
            </a:extLst>
          </p:cNvPr>
          <p:cNvSpPr txBox="1"/>
          <p:nvPr/>
        </p:nvSpPr>
        <p:spPr>
          <a:xfrm>
            <a:off x="2274882" y="96895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Raziskave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živalih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7CAB2B-CEA9-4F4F-888A-309B55714BF7}"/>
              </a:ext>
            </a:extLst>
          </p:cNvPr>
          <p:cNvSpPr txBox="1"/>
          <p:nvPr/>
        </p:nvSpPr>
        <p:spPr>
          <a:xfrm>
            <a:off x="2274882" y="2749406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Raziskovalni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ADFE0-3386-F140-9EB8-77FD1763846A}"/>
              </a:ext>
            </a:extLst>
          </p:cNvPr>
          <p:cNvSpPr txBox="1"/>
          <p:nvPr/>
        </p:nvSpPr>
        <p:spPr>
          <a:xfrm>
            <a:off x="2274882" y="3614925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Integriteta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raziskovanju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pomen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B03543-CFB1-2C43-A4C0-A01DA12FB3B7}"/>
              </a:ext>
            </a:extLst>
          </p:cNvPr>
          <p:cNvSpPr txBox="1"/>
          <p:nvPr/>
        </p:nvSpPr>
        <p:spPr>
          <a:xfrm>
            <a:off x="2274882" y="451249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Aktivnosti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0157E-186E-B145-B614-D5A66B61AD7D}"/>
              </a:ext>
            </a:extLst>
          </p:cNvPr>
          <p:cNvSpPr txBox="1"/>
          <p:nvPr/>
        </p:nvSpPr>
        <p:spPr>
          <a:xfrm>
            <a:off x="2274882" y="542294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Zaključek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Povzetek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D58BC7-0073-524C-B848-F901423F3E80}"/>
              </a:ext>
            </a:extLst>
          </p:cNvPr>
          <p:cNvSpPr txBox="1"/>
          <p:nvPr/>
        </p:nvSpPr>
        <p:spPr>
          <a:xfrm>
            <a:off x="2274882" y="183225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Dobrobit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etična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vprašanja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754C5A-D58E-5148-8EF6-895087771D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82" y="1061245"/>
            <a:ext cx="779690" cy="299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B30864-4818-2E45-ADA9-C791CD945A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69" y="1820478"/>
            <a:ext cx="515027" cy="46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35BF39-4FCA-1D4E-9B03-72405C4017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11" y="5406350"/>
            <a:ext cx="358698" cy="478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EBCF3F-15D8-FC4B-800C-1BA3F733FC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96" y="4532513"/>
            <a:ext cx="667050" cy="4216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C630E1-8B1E-574F-90D6-6B2BFA9B2A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57" y="2731668"/>
            <a:ext cx="497140" cy="4971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CB2EAF-2C30-5646-8D74-36A749A408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78" y="3604620"/>
            <a:ext cx="566364" cy="4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FDE39-9B25-5745-BCBA-A5CCA709A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8" y="889000"/>
            <a:ext cx="11142125" cy="1054100"/>
          </a:xfrm>
        </p:spPr>
        <p:txBody>
          <a:bodyPr/>
          <a:lstStyle/>
          <a:p>
            <a:r>
              <a:rPr lang="en-GB" dirty="0" err="1"/>
              <a:t>Zaključek</a:t>
            </a:r>
            <a:r>
              <a:rPr lang="en-GB" dirty="0"/>
              <a:t> / </a:t>
            </a:r>
            <a:r>
              <a:rPr lang="en-GB" dirty="0" err="1"/>
              <a:t>Povzetek</a:t>
            </a: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BA61FE1-8EFF-D54A-A8AE-E3AA7DD4E23A}"/>
              </a:ext>
            </a:extLst>
          </p:cNvPr>
          <p:cNvSpPr txBox="1">
            <a:spLocks/>
          </p:cNvSpPr>
          <p:nvPr/>
        </p:nvSpPr>
        <p:spPr>
          <a:xfrm>
            <a:off x="1806953" y="4129840"/>
            <a:ext cx="3346535" cy="1695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 algn="ctr">
              <a:buNone/>
            </a:pPr>
            <a:r>
              <a:rPr lang="en-US" sz="1400" dirty="0" err="1"/>
              <a:t>Kaj</a:t>
            </a:r>
            <a:r>
              <a:rPr lang="en-US" sz="1400" dirty="0"/>
              <a:t> je </a:t>
            </a:r>
            <a:r>
              <a:rPr lang="en-US" sz="1400" dirty="0" err="1"/>
              <a:t>raziskovanje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živalih</a:t>
            </a:r>
            <a:r>
              <a:rPr lang="en-US" sz="1400" dirty="0"/>
              <a:t>? </a:t>
            </a:r>
            <a:r>
              <a:rPr lang="en-US" sz="1400" dirty="0" err="1"/>
              <a:t>Katera</a:t>
            </a:r>
            <a:r>
              <a:rPr lang="en-US" sz="1400" dirty="0"/>
              <a:t> so </a:t>
            </a:r>
            <a:r>
              <a:rPr lang="en-US" sz="1400" dirty="0" err="1"/>
              <a:t>ključna</a:t>
            </a:r>
            <a:r>
              <a:rPr lang="en-US" sz="1400" dirty="0"/>
              <a:t> </a:t>
            </a:r>
            <a:r>
              <a:rPr lang="en-US" sz="1400" dirty="0" err="1"/>
              <a:t>etična</a:t>
            </a:r>
            <a:r>
              <a:rPr lang="en-US" sz="1400" dirty="0"/>
              <a:t> </a:t>
            </a:r>
            <a:r>
              <a:rPr lang="en-US" sz="1400" dirty="0" err="1"/>
              <a:t>vprašanja</a:t>
            </a:r>
            <a:r>
              <a:rPr lang="en-US" sz="1400" dirty="0"/>
              <a:t>?  Kateri so </a:t>
            </a:r>
            <a:r>
              <a:rPr lang="en-US" sz="1400" dirty="0" err="1"/>
              <a:t>bistveni</a:t>
            </a:r>
            <a:r>
              <a:rPr lang="en-US" sz="1400" dirty="0"/>
              <a:t> </a:t>
            </a:r>
            <a:r>
              <a:rPr lang="en-US" sz="1400" dirty="0" err="1"/>
              <a:t>koraki</a:t>
            </a:r>
            <a:r>
              <a:rPr lang="en-US" sz="1400" dirty="0"/>
              <a:t> za </a:t>
            </a:r>
            <a:r>
              <a:rPr lang="en-US" sz="1400" dirty="0" err="1"/>
              <a:t>raziskovalni</a:t>
            </a:r>
            <a:r>
              <a:rPr lang="en-US" sz="1400" dirty="0"/>
              <a:t> </a:t>
            </a:r>
            <a:r>
              <a:rPr lang="en-US" sz="1400" dirty="0" err="1"/>
              <a:t>postopek</a:t>
            </a:r>
            <a:r>
              <a:rPr lang="en-US" sz="1400" dirty="0"/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D98BF2-8F2F-5D45-BAEC-1FC097401C52}"/>
              </a:ext>
            </a:extLst>
          </p:cNvPr>
          <p:cNvSpPr/>
          <p:nvPr/>
        </p:nvSpPr>
        <p:spPr>
          <a:xfrm>
            <a:off x="2536628" y="2136377"/>
            <a:ext cx="1887187" cy="1887187"/>
          </a:xfrm>
          <a:prstGeom prst="ellipse">
            <a:avLst/>
          </a:prstGeom>
          <a:solidFill>
            <a:srgbClr val="4CA7DA"/>
          </a:solidFill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67755-0330-5447-8A8E-ED707A30AC59}"/>
              </a:ext>
            </a:extLst>
          </p:cNvPr>
          <p:cNvSpPr/>
          <p:nvPr/>
        </p:nvSpPr>
        <p:spPr>
          <a:xfrm>
            <a:off x="7673336" y="2136377"/>
            <a:ext cx="1887187" cy="1887187"/>
          </a:xfrm>
          <a:prstGeom prst="ellipse">
            <a:avLst/>
          </a:prstGeom>
          <a:solidFill>
            <a:srgbClr val="4CA7DA"/>
          </a:solidFill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2A7003-C5AF-0644-811C-BED66687C9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90" y="2603643"/>
            <a:ext cx="704878" cy="952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843C17-4890-4E45-BD1C-AE7F191D38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56" y="2877647"/>
            <a:ext cx="1113730" cy="425614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6CA0830-0A09-E646-A765-BB74971D2D5D}"/>
              </a:ext>
            </a:extLst>
          </p:cNvPr>
          <p:cNvSpPr txBox="1">
            <a:spLocks/>
          </p:cNvSpPr>
          <p:nvPr/>
        </p:nvSpPr>
        <p:spPr>
          <a:xfrm>
            <a:off x="6723143" y="4129839"/>
            <a:ext cx="4023622" cy="2067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 algn="ctr">
              <a:buNone/>
            </a:pPr>
            <a:r>
              <a:rPr lang="en-US" sz="1400" dirty="0" err="1"/>
              <a:t>Kaj</a:t>
            </a:r>
            <a:r>
              <a:rPr lang="en-US" sz="1400" dirty="0"/>
              <a:t> </a:t>
            </a:r>
            <a:r>
              <a:rPr lang="en-US" sz="1400" dirty="0" err="1"/>
              <a:t>pomeni</a:t>
            </a:r>
            <a:r>
              <a:rPr lang="en-US" sz="1400" dirty="0"/>
              <a:t> </a:t>
            </a:r>
            <a:r>
              <a:rPr lang="en-US" sz="1400" dirty="0" err="1"/>
              <a:t>integriteta</a:t>
            </a:r>
            <a:r>
              <a:rPr lang="en-US" sz="1400" dirty="0"/>
              <a:t> </a:t>
            </a:r>
            <a:r>
              <a:rPr lang="en-US" sz="1400" dirty="0" err="1"/>
              <a:t>pri</a:t>
            </a:r>
            <a:r>
              <a:rPr lang="en-US" sz="1400" dirty="0"/>
              <a:t> </a:t>
            </a:r>
            <a:r>
              <a:rPr lang="en-US" sz="1400" dirty="0" err="1"/>
              <a:t>raziskovanju</a:t>
            </a:r>
            <a:r>
              <a:rPr lang="en-US" sz="1400" dirty="0"/>
              <a:t>? </a:t>
            </a:r>
            <a:r>
              <a:rPr lang="en-US" sz="1400" dirty="0" err="1"/>
              <a:t>Kako</a:t>
            </a:r>
            <a:r>
              <a:rPr lang="en-US" sz="1400" dirty="0"/>
              <a:t> to </a:t>
            </a:r>
            <a:r>
              <a:rPr lang="en-US" sz="1400" dirty="0" err="1"/>
              <a:t>velja</a:t>
            </a:r>
            <a:r>
              <a:rPr lang="en-US" sz="1400" dirty="0"/>
              <a:t> za </a:t>
            </a:r>
            <a:r>
              <a:rPr lang="en-US" sz="1400" dirty="0" err="1"/>
              <a:t>vaše</a:t>
            </a:r>
            <a:r>
              <a:rPr lang="en-US" sz="1400" dirty="0"/>
              <a:t> </a:t>
            </a:r>
            <a:r>
              <a:rPr lang="en-US" sz="1400" dirty="0" err="1"/>
              <a:t>šolske</a:t>
            </a:r>
            <a:r>
              <a:rPr lang="en-US" sz="1400" dirty="0"/>
              <a:t> </a:t>
            </a:r>
            <a:r>
              <a:rPr lang="en-US" sz="1400" dirty="0" err="1"/>
              <a:t>naloge</a:t>
            </a:r>
            <a:r>
              <a:rPr lang="en-US" sz="1400" dirty="0"/>
              <a:t>? </a:t>
            </a:r>
            <a:r>
              <a:rPr lang="en-US" sz="1400" dirty="0" err="1"/>
              <a:t>Zakaj</a:t>
            </a:r>
            <a:r>
              <a:rPr lang="en-US" sz="1400" dirty="0"/>
              <a:t> se je </a:t>
            </a:r>
            <a:r>
              <a:rPr lang="en-US" sz="1400" dirty="0" err="1"/>
              <a:t>pomembno</a:t>
            </a:r>
            <a:r>
              <a:rPr lang="en-US" sz="1400" dirty="0"/>
              <a:t> </a:t>
            </a:r>
            <a:r>
              <a:rPr lang="en-US" sz="1400" dirty="0" err="1"/>
              <a:t>izogibati</a:t>
            </a:r>
            <a:r>
              <a:rPr lang="en-US" sz="1400" dirty="0"/>
              <a:t> </a:t>
            </a:r>
            <a:r>
              <a:rPr lang="en-US" sz="1400" dirty="0" err="1"/>
              <a:t>kršitvam</a:t>
            </a:r>
            <a:r>
              <a:rPr lang="en-US" sz="1400" dirty="0"/>
              <a:t> in </a:t>
            </a:r>
            <a:r>
              <a:rPr lang="en-US" sz="1400" dirty="0" err="1"/>
              <a:t>dvomljivim</a:t>
            </a:r>
            <a:r>
              <a:rPr lang="en-US" sz="1400" dirty="0"/>
              <a:t> </a:t>
            </a:r>
            <a:r>
              <a:rPr lang="en-US" sz="1400" dirty="0" err="1"/>
              <a:t>praksam</a:t>
            </a:r>
            <a:r>
              <a:rPr lang="en-US" sz="1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99692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96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902371-1B37-1045-ACD8-7F5B3B62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8" y="889000"/>
            <a:ext cx="11142125" cy="1054100"/>
          </a:xfrm>
        </p:spPr>
        <p:txBody>
          <a:bodyPr/>
          <a:lstStyle/>
          <a:p>
            <a:r>
              <a:rPr lang="en-GB" dirty="0" err="1"/>
              <a:t>Kaj</a:t>
            </a:r>
            <a:r>
              <a:rPr lang="en-GB" dirty="0"/>
              <a:t> </a:t>
            </a:r>
            <a:r>
              <a:rPr lang="en-GB" dirty="0" err="1"/>
              <a:t>pomeni</a:t>
            </a:r>
            <a:r>
              <a:rPr lang="en-GB" dirty="0"/>
              <a:t> “</a:t>
            </a:r>
            <a:r>
              <a:rPr lang="en-GB" dirty="0" err="1"/>
              <a:t>raziskovati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živalih</a:t>
            </a:r>
            <a:r>
              <a:rPr lang="en-GB" dirty="0"/>
              <a:t>”?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3CDB2-14BB-0546-8A39-AFF47CBC2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8" y="1943099"/>
            <a:ext cx="6370537" cy="416926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Pomeni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</a:t>
            </a: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porabo nečloveških živalih v poskusih, katerih cilj je nadzor spremenljivk in postopkov, ki vplivajo na testirano žival z namenom prenosa rezultatov v človeško biologijo.</a:t>
            </a:r>
            <a:endParaRPr lang="en-US" sz="1800" dirty="0">
              <a:effectLst/>
              <a:latin typeface="Open Sans Light" panose="020B030603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Kje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uporablja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en-US" dirty="0" err="1"/>
              <a:t>Biološke</a:t>
            </a:r>
            <a:r>
              <a:rPr lang="en-US" dirty="0"/>
              <a:t> in </a:t>
            </a:r>
            <a:r>
              <a:rPr lang="en-US" dirty="0" err="1"/>
              <a:t>biomedicinske</a:t>
            </a:r>
            <a:r>
              <a:rPr lang="en-US" dirty="0"/>
              <a:t> </a:t>
            </a:r>
            <a:r>
              <a:rPr lang="en-US" dirty="0" err="1"/>
              <a:t>raziskave</a:t>
            </a:r>
            <a:endParaRPr lang="en-US" dirty="0"/>
          </a:p>
          <a:p>
            <a:r>
              <a:rPr lang="en-US" dirty="0" err="1"/>
              <a:t>Poučevanje</a:t>
            </a:r>
            <a:r>
              <a:rPr lang="en-US" dirty="0"/>
              <a:t> (</a:t>
            </a:r>
            <a:r>
              <a:rPr lang="en-US" dirty="0" err="1"/>
              <a:t>univerze</a:t>
            </a:r>
            <a:r>
              <a:rPr lang="en-US" dirty="0"/>
              <a:t>)</a:t>
            </a:r>
          </a:p>
          <a:p>
            <a:r>
              <a:rPr lang="en-US" dirty="0" err="1"/>
              <a:t>Toksikologija</a:t>
            </a:r>
            <a:r>
              <a:rPr lang="en-US" dirty="0"/>
              <a:t> in </a:t>
            </a:r>
            <a:r>
              <a:rPr lang="en-US" dirty="0" err="1"/>
              <a:t>preizkusi</a:t>
            </a:r>
            <a:r>
              <a:rPr lang="en-US" dirty="0"/>
              <a:t> </a:t>
            </a:r>
            <a:r>
              <a:rPr lang="en-US" dirty="0" err="1"/>
              <a:t>zdravstvenega</a:t>
            </a:r>
            <a:r>
              <a:rPr lang="en-US" dirty="0"/>
              <a:t> </a:t>
            </a:r>
            <a:r>
              <a:rPr lang="en-US" dirty="0" err="1"/>
              <a:t>varstva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71AB4-5151-5249-AE1E-923DD0E0EB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714" r="9632" b="714"/>
          <a:stretch/>
        </p:blipFill>
        <p:spPr>
          <a:xfrm flipH="1">
            <a:off x="7253281" y="1943101"/>
            <a:ext cx="4938717" cy="39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83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902371-1B37-1045-ACD8-7F5B3B62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8" y="889000"/>
            <a:ext cx="11142125" cy="1054100"/>
          </a:xfrm>
        </p:spPr>
        <p:txBody>
          <a:bodyPr/>
          <a:lstStyle/>
          <a:p>
            <a:r>
              <a:rPr lang="en-GB" dirty="0" err="1"/>
              <a:t>Katere</a:t>
            </a:r>
            <a:r>
              <a:rPr lang="en-GB" dirty="0"/>
              <a:t> </a:t>
            </a:r>
            <a:r>
              <a:rPr lang="en-GB" dirty="0" err="1"/>
              <a:t>živali</a:t>
            </a:r>
            <a:r>
              <a:rPr lang="en-GB" dirty="0"/>
              <a:t> </a:t>
            </a:r>
            <a:r>
              <a:rPr lang="en-GB" dirty="0" err="1"/>
              <a:t>uporabljajo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eksperimentiranju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82CD20-9090-1C48-B91F-493BBDAAD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8" y="1998044"/>
            <a:ext cx="11142125" cy="3916364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83E0626-B504-9B4B-9E7F-1337E16C4928}"/>
              </a:ext>
            </a:extLst>
          </p:cNvPr>
          <p:cNvGraphicFramePr/>
          <p:nvPr/>
        </p:nvGraphicFramePr>
        <p:xfrm>
          <a:off x="524937" y="1731344"/>
          <a:ext cx="11142125" cy="4511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6230823-BFE2-7E4B-A23D-3CBD80566440}"/>
              </a:ext>
            </a:extLst>
          </p:cNvPr>
          <p:cNvSpPr txBox="1">
            <a:spLocks/>
          </p:cNvSpPr>
          <p:nvPr/>
        </p:nvSpPr>
        <p:spPr>
          <a:xfrm>
            <a:off x="524938" y="3524601"/>
            <a:ext cx="1689099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 (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Ratus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norvegicus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6E7EB95-B852-F04D-BB7D-DE158B933ACB}"/>
              </a:ext>
            </a:extLst>
          </p:cNvPr>
          <p:cNvSpPr txBox="1">
            <a:spLocks/>
          </p:cNvSpPr>
          <p:nvPr/>
        </p:nvSpPr>
        <p:spPr>
          <a:xfrm>
            <a:off x="2460537" y="3524601"/>
            <a:ext cx="1689099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lv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Mouse (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 musculus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12300F4-D9FC-A446-B7D7-2B3C76E28679}"/>
              </a:ext>
            </a:extLst>
          </p:cNvPr>
          <p:cNvSpPr txBox="1">
            <a:spLocks/>
          </p:cNvSpPr>
          <p:nvPr/>
        </p:nvSpPr>
        <p:spPr>
          <a:xfrm>
            <a:off x="4368135" y="3524601"/>
            <a:ext cx="1689099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Guinea pig (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Cavia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porcellus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B3B69B-67B2-504C-BB3C-0D12F7B5CDB8}"/>
              </a:ext>
            </a:extLst>
          </p:cNvPr>
          <p:cNvSpPr txBox="1">
            <a:spLocks/>
          </p:cNvSpPr>
          <p:nvPr/>
        </p:nvSpPr>
        <p:spPr>
          <a:xfrm>
            <a:off x="6217177" y="3524601"/>
            <a:ext cx="1687958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lv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Syrian (golden) hamster (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Mesocricetus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auratus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B5D05A0-FC45-B946-8218-19C93FBFCC36}"/>
              </a:ext>
            </a:extLst>
          </p:cNvPr>
          <p:cNvSpPr txBox="1">
            <a:spLocks/>
          </p:cNvSpPr>
          <p:nvPr/>
        </p:nvSpPr>
        <p:spPr>
          <a:xfrm>
            <a:off x="8121155" y="3524601"/>
            <a:ext cx="1687958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lv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Chinese hamster (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Cricetulus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griseus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ED49BF-4DA6-A543-A033-045DA5721100}"/>
              </a:ext>
            </a:extLst>
          </p:cNvPr>
          <p:cNvSpPr txBox="1">
            <a:spLocks/>
          </p:cNvSpPr>
          <p:nvPr/>
        </p:nvSpPr>
        <p:spPr>
          <a:xfrm>
            <a:off x="9979105" y="3577358"/>
            <a:ext cx="1687958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lv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Mongolian gerbil (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Meriones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unguiculatus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E5CEA43-4415-414B-9DA2-71AA91237024}"/>
              </a:ext>
            </a:extLst>
          </p:cNvPr>
          <p:cNvSpPr txBox="1">
            <a:spLocks/>
          </p:cNvSpPr>
          <p:nvPr/>
        </p:nvSpPr>
        <p:spPr>
          <a:xfrm>
            <a:off x="524938" y="5510197"/>
            <a:ext cx="1689099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Rabbit (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Oryctolagus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cuniculus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C8138BB-CEF6-6240-AEFE-6D838FD02562}"/>
              </a:ext>
            </a:extLst>
          </p:cNvPr>
          <p:cNvSpPr txBox="1">
            <a:spLocks/>
          </p:cNvSpPr>
          <p:nvPr/>
        </p:nvSpPr>
        <p:spPr>
          <a:xfrm>
            <a:off x="2437824" y="5510197"/>
            <a:ext cx="1689099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lv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Dog (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Canis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lupus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EC86BAC-327B-1746-9120-CE4CA2BCB96B}"/>
              </a:ext>
            </a:extLst>
          </p:cNvPr>
          <p:cNvSpPr txBox="1">
            <a:spLocks/>
          </p:cNvSpPr>
          <p:nvPr/>
        </p:nvSpPr>
        <p:spPr>
          <a:xfrm>
            <a:off x="4316954" y="5510197"/>
            <a:ext cx="1689099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 (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Felis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catus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A8057DF0-37EE-5A4A-9831-2DE2D80FD13B}"/>
              </a:ext>
            </a:extLst>
          </p:cNvPr>
          <p:cNvSpPr txBox="1">
            <a:spLocks/>
          </p:cNvSpPr>
          <p:nvPr/>
        </p:nvSpPr>
        <p:spPr>
          <a:xfrm>
            <a:off x="6217177" y="5510197"/>
            <a:ext cx="1687958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lv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Non-Human Primates (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Rhesus macaques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B6E55CA-A01A-4E49-85D7-7F698ECF14CC}"/>
              </a:ext>
            </a:extLst>
          </p:cNvPr>
          <p:cNvSpPr txBox="1">
            <a:spLocks/>
          </p:cNvSpPr>
          <p:nvPr/>
        </p:nvSpPr>
        <p:spPr>
          <a:xfrm>
            <a:off x="8098140" y="5510197"/>
            <a:ext cx="1687958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lv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Frog (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Anura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Order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BAB4A6E3-5C82-354F-8A4F-BEF9D7F629D1}"/>
              </a:ext>
            </a:extLst>
          </p:cNvPr>
          <p:cNvSpPr txBox="1">
            <a:spLocks/>
          </p:cNvSpPr>
          <p:nvPr/>
        </p:nvSpPr>
        <p:spPr>
          <a:xfrm>
            <a:off x="9979105" y="5503892"/>
            <a:ext cx="1687958" cy="378868"/>
          </a:xfrm>
          <a:prstGeom prst="rect">
            <a:avLst/>
          </a:prstGeom>
          <a:solidFill>
            <a:srgbClr val="4CA7DA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lv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Zebrafish (</a:t>
            </a:r>
            <a:r>
              <a:rPr lang="en-GB" sz="9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Danio </a:t>
            </a:r>
            <a:r>
              <a:rPr lang="en-GB" sz="9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rerio</a:t>
            </a:r>
            <a:r>
              <a:rPr lang="en-GB" sz="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015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902371-1B37-1045-ACD8-7F5B3B62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8" y="889000"/>
            <a:ext cx="11142125" cy="1054100"/>
          </a:xfrm>
        </p:spPr>
        <p:txBody>
          <a:bodyPr/>
          <a:lstStyle/>
          <a:p>
            <a:r>
              <a:rPr lang="en-GB" dirty="0" err="1"/>
              <a:t>Zakaj</a:t>
            </a:r>
            <a:r>
              <a:rPr lang="en-GB" dirty="0"/>
              <a:t> </a:t>
            </a:r>
            <a:r>
              <a:rPr lang="en-GB" dirty="0" err="1"/>
              <a:t>uporabljamo</a:t>
            </a:r>
            <a:r>
              <a:rPr lang="en-GB" dirty="0"/>
              <a:t> </a:t>
            </a:r>
            <a:r>
              <a:rPr lang="en-GB" dirty="0" err="1"/>
              <a:t>živali</a:t>
            </a:r>
            <a:r>
              <a:rPr lang="en-GB" dirty="0"/>
              <a:t>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B93C4-78BF-E14A-BBE4-C5955AD70D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9" r="24612"/>
          <a:stretch/>
        </p:blipFill>
        <p:spPr>
          <a:xfrm>
            <a:off x="8147824" y="-3213"/>
            <a:ext cx="4044176" cy="68612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5ADFD-B7D9-4948-9ECE-1D0B10CD5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54" y="1943100"/>
            <a:ext cx="7731169" cy="46381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Za </a:t>
            </a:r>
            <a:r>
              <a:rPr lang="en-US" dirty="0" err="1"/>
              <a:t>pomoč</a:t>
            </a:r>
            <a:r>
              <a:rPr lang="en-US" dirty="0"/>
              <a:t> </a:t>
            </a:r>
            <a:r>
              <a:rPr lang="en-US" dirty="0" err="1"/>
              <a:t>znastvenikom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b="1" dirty="0" err="1"/>
              <a:t>razumevanju</a:t>
            </a:r>
            <a:r>
              <a:rPr lang="en-US" b="1" dirty="0"/>
              <a:t> </a:t>
            </a:r>
            <a:r>
              <a:rPr lang="en-US" b="1" dirty="0" err="1"/>
              <a:t>bolezni</a:t>
            </a:r>
            <a:r>
              <a:rPr lang="en-US" b="1" dirty="0"/>
              <a:t> </a:t>
            </a:r>
            <a:r>
              <a:rPr lang="en-US" dirty="0" err="1"/>
              <a:t>ljudi</a:t>
            </a:r>
            <a:r>
              <a:rPr lang="en-US" dirty="0"/>
              <a:t> in </a:t>
            </a:r>
            <a:r>
              <a:rPr lang="en-US" dirty="0" err="1"/>
              <a:t>živali</a:t>
            </a:r>
            <a:r>
              <a:rPr lang="en-US" dirty="0"/>
              <a:t>;</a:t>
            </a:r>
          </a:p>
          <a:p>
            <a:pPr>
              <a:lnSpc>
                <a:spcPct val="150000"/>
              </a:lnSpc>
            </a:pPr>
            <a:r>
              <a:rPr lang="en-US" b="1" dirty="0"/>
              <a:t>Za </a:t>
            </a:r>
            <a:r>
              <a:rPr lang="en-US" b="1" dirty="0" err="1"/>
              <a:t>testiranje</a:t>
            </a:r>
            <a:r>
              <a:rPr lang="en-US" b="1" dirty="0"/>
              <a:t> </a:t>
            </a:r>
            <a:r>
              <a:rPr lang="en-US" b="1" dirty="0" err="1"/>
              <a:t>varnosti</a:t>
            </a:r>
            <a:r>
              <a:rPr lang="en-US" b="1" dirty="0"/>
              <a:t> </a:t>
            </a:r>
            <a:r>
              <a:rPr lang="en-US" dirty="0" err="1"/>
              <a:t>novih</a:t>
            </a:r>
            <a:r>
              <a:rPr lang="en-US" dirty="0"/>
              <a:t> </a:t>
            </a:r>
            <a:r>
              <a:rPr lang="en-US" dirty="0" err="1"/>
              <a:t>kemičnih</a:t>
            </a:r>
            <a:r>
              <a:rPr lang="en-US" dirty="0"/>
              <a:t> </a:t>
            </a:r>
            <a:r>
              <a:rPr lang="en-US" dirty="0" err="1"/>
              <a:t>spojin</a:t>
            </a:r>
            <a:r>
              <a:rPr lang="en-US" dirty="0"/>
              <a:t> in </a:t>
            </a:r>
            <a:r>
              <a:rPr lang="en-US" dirty="0" err="1"/>
              <a:t>farmakoloških</a:t>
            </a:r>
            <a:r>
              <a:rPr lang="en-US" dirty="0"/>
              <a:t> </a:t>
            </a:r>
            <a:r>
              <a:rPr lang="en-US" dirty="0" err="1"/>
              <a:t>produktov</a:t>
            </a:r>
            <a:r>
              <a:rPr lang="en-US" dirty="0"/>
              <a:t>; </a:t>
            </a:r>
          </a:p>
          <a:p>
            <a:pPr>
              <a:lnSpc>
                <a:spcPct val="150000"/>
              </a:lnSpc>
            </a:pPr>
            <a:r>
              <a:rPr lang="en-US" dirty="0"/>
              <a:t>Za </a:t>
            </a:r>
            <a:r>
              <a:rPr lang="en-US" b="1" dirty="0" err="1"/>
              <a:t>testiranje</a:t>
            </a:r>
            <a:r>
              <a:rPr lang="en-US" b="1" dirty="0"/>
              <a:t> </a:t>
            </a:r>
            <a:r>
              <a:rPr lang="en-US" b="1" dirty="0" err="1"/>
              <a:t>novih</a:t>
            </a:r>
            <a:r>
              <a:rPr lang="en-US" b="1" dirty="0"/>
              <a:t> </a:t>
            </a:r>
            <a:r>
              <a:rPr lang="en-US" b="1" dirty="0" err="1"/>
              <a:t>zdravil</a:t>
            </a:r>
            <a:r>
              <a:rPr lang="en-US" b="1" dirty="0"/>
              <a:t> </a:t>
            </a:r>
            <a:r>
              <a:rPr lang="en-US" dirty="0"/>
              <a:t>za </a:t>
            </a:r>
            <a:r>
              <a:rPr lang="en-US" dirty="0" err="1"/>
              <a:t>ljudi</a:t>
            </a:r>
            <a:r>
              <a:rPr lang="en-US" dirty="0"/>
              <a:t> in/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živali</a:t>
            </a:r>
            <a:r>
              <a:rPr lang="en-US" dirty="0"/>
              <a:t>;</a:t>
            </a:r>
          </a:p>
          <a:p>
            <a:pPr>
              <a:lnSpc>
                <a:spcPct val="150000"/>
              </a:lnSpc>
            </a:pPr>
            <a:r>
              <a:rPr lang="en-US" dirty="0"/>
              <a:t>Za </a:t>
            </a:r>
            <a:r>
              <a:rPr lang="en-US" dirty="0" err="1"/>
              <a:t>pomoč</a:t>
            </a:r>
            <a:r>
              <a:rPr lang="en-US" dirty="0"/>
              <a:t> </a:t>
            </a:r>
            <a:r>
              <a:rPr lang="en-US" dirty="0" err="1"/>
              <a:t>znanstvenikom</a:t>
            </a:r>
            <a:r>
              <a:rPr lang="en-US" dirty="0"/>
              <a:t> za </a:t>
            </a:r>
            <a:r>
              <a:rPr lang="en-US" b="1" dirty="0" err="1"/>
              <a:t>razumevanje</a:t>
            </a:r>
            <a:r>
              <a:rPr lang="en-US" b="1" dirty="0"/>
              <a:t> </a:t>
            </a:r>
            <a:r>
              <a:rPr lang="en-US" b="1" dirty="0" err="1"/>
              <a:t>osnovne</a:t>
            </a:r>
            <a:r>
              <a:rPr lang="en-US" b="1" dirty="0"/>
              <a:t> </a:t>
            </a:r>
            <a:r>
              <a:rPr lang="en-US" b="1" dirty="0" err="1"/>
              <a:t>biologije</a:t>
            </a:r>
            <a:r>
              <a:rPr lang="en-US" dirty="0"/>
              <a:t> </a:t>
            </a:r>
            <a:r>
              <a:rPr lang="en-US" dirty="0" err="1"/>
              <a:t>živali</a:t>
            </a:r>
            <a:r>
              <a:rPr lang="en-US" dirty="0"/>
              <a:t>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773825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14700D-0FCA-2B4B-89E5-A976326FAAEE}"/>
              </a:ext>
            </a:extLst>
          </p:cNvPr>
          <p:cNvSpPr/>
          <p:nvPr/>
        </p:nvSpPr>
        <p:spPr>
          <a:xfrm>
            <a:off x="1007167" y="810733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9E431-D4F2-1445-970E-D48E7DB5F128}"/>
              </a:ext>
            </a:extLst>
          </p:cNvPr>
          <p:cNvSpPr/>
          <p:nvPr/>
        </p:nvSpPr>
        <p:spPr>
          <a:xfrm>
            <a:off x="1007167" y="1708420"/>
            <a:ext cx="10177666" cy="709334"/>
          </a:xfrm>
          <a:prstGeom prst="rect">
            <a:avLst/>
          </a:prstGeom>
          <a:solidFill>
            <a:srgbClr val="4CA7DA"/>
          </a:solidFill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20E6DF-3248-A24C-9C2A-E3BD4D89A653}"/>
              </a:ext>
            </a:extLst>
          </p:cNvPr>
          <p:cNvSpPr/>
          <p:nvPr/>
        </p:nvSpPr>
        <p:spPr>
          <a:xfrm>
            <a:off x="1007167" y="2606107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A80F0-A6BE-8B43-B9DE-63F0165414F7}"/>
              </a:ext>
            </a:extLst>
          </p:cNvPr>
          <p:cNvSpPr/>
          <p:nvPr/>
        </p:nvSpPr>
        <p:spPr>
          <a:xfrm>
            <a:off x="1007167" y="3503794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8B7930-7012-4E43-825E-011F5CACA95C}"/>
              </a:ext>
            </a:extLst>
          </p:cNvPr>
          <p:cNvSpPr/>
          <p:nvPr/>
        </p:nvSpPr>
        <p:spPr>
          <a:xfrm>
            <a:off x="1007167" y="4401481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1F921-8F7A-724E-B251-B26A2B8235FB}"/>
              </a:ext>
            </a:extLst>
          </p:cNvPr>
          <p:cNvSpPr/>
          <p:nvPr/>
        </p:nvSpPr>
        <p:spPr>
          <a:xfrm>
            <a:off x="1007167" y="5299168"/>
            <a:ext cx="10177666" cy="709334"/>
          </a:xfrm>
          <a:prstGeom prst="rect">
            <a:avLst/>
          </a:prstGeom>
          <a:noFill/>
          <a:ln w="38100" cap="rnd">
            <a:solidFill>
              <a:srgbClr val="396B9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434150-C5FF-3A4D-927A-F53FFDFC12FC}"/>
              </a:ext>
            </a:extLst>
          </p:cNvPr>
          <p:cNvSpPr txBox="1"/>
          <p:nvPr/>
        </p:nvSpPr>
        <p:spPr>
          <a:xfrm>
            <a:off x="2274882" y="96895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Raziskave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živalih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C972A3-D073-B14F-ADC8-26B3C9570AD6}"/>
              </a:ext>
            </a:extLst>
          </p:cNvPr>
          <p:cNvSpPr txBox="1"/>
          <p:nvPr/>
        </p:nvSpPr>
        <p:spPr>
          <a:xfrm>
            <a:off x="2274882" y="2749406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Raziskovalni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958F07-7BA9-554A-A849-E4A79C138F73}"/>
              </a:ext>
            </a:extLst>
          </p:cNvPr>
          <p:cNvSpPr txBox="1"/>
          <p:nvPr/>
        </p:nvSpPr>
        <p:spPr>
          <a:xfrm>
            <a:off x="2274882" y="3614925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Integriteta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raziskovanju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pomen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071539-D909-ED49-8156-192553C1F41B}"/>
              </a:ext>
            </a:extLst>
          </p:cNvPr>
          <p:cNvSpPr txBox="1"/>
          <p:nvPr/>
        </p:nvSpPr>
        <p:spPr>
          <a:xfrm>
            <a:off x="2274882" y="451249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Aktivnosti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in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Naloga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05BB07-18FF-4245-8673-4F7247E83206}"/>
              </a:ext>
            </a:extLst>
          </p:cNvPr>
          <p:cNvSpPr txBox="1"/>
          <p:nvPr/>
        </p:nvSpPr>
        <p:spPr>
          <a:xfrm>
            <a:off x="2274882" y="5422949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Zaključek</a:t>
            </a:r>
            <a:r>
              <a:rPr lang="en-US" sz="2400" b="1" dirty="0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2400" b="1" dirty="0" err="1">
                <a:solidFill>
                  <a:srgbClr val="396B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Povzetek</a:t>
            </a:r>
            <a:endParaRPr lang="en-US" sz="2400" b="1" dirty="0">
              <a:solidFill>
                <a:srgbClr val="396B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02BB5-742F-2745-B069-9FFDE1E85D5B}"/>
              </a:ext>
            </a:extLst>
          </p:cNvPr>
          <p:cNvSpPr txBox="1"/>
          <p:nvPr/>
        </p:nvSpPr>
        <p:spPr>
          <a:xfrm>
            <a:off x="2274882" y="1832254"/>
            <a:ext cx="84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Dobrobit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etična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vprašanja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DA22FC-9A9C-0644-B8F2-E5C8AB5FE2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82" y="1061245"/>
            <a:ext cx="779690" cy="299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78DE22-42FC-6A41-A502-CD5B00258B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69" y="1820478"/>
            <a:ext cx="515028" cy="46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9981FC-D346-D544-BA7C-EF74D7116B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11" y="5406350"/>
            <a:ext cx="358698" cy="478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9EED17-6BEE-2B4D-95F1-722BFEB9DF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96" y="4532513"/>
            <a:ext cx="667050" cy="4216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93F918-8702-B340-A04A-16A9774097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57" y="2731668"/>
            <a:ext cx="497140" cy="4971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167D08-A51A-AD44-984E-CFDA50F37A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78" y="3604620"/>
            <a:ext cx="566364" cy="4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35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902371-1B37-1045-ACD8-7F5B3B62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Dobrobit</a:t>
            </a:r>
            <a:r>
              <a:rPr lang="en-GB" dirty="0"/>
              <a:t> </a:t>
            </a:r>
            <a:r>
              <a:rPr lang="en-GB" dirty="0" err="1"/>
              <a:t>živali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69F248-BCC1-2248-BD47-57500EBCE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9" y="2209800"/>
            <a:ext cx="4971086" cy="3916364"/>
          </a:xfrm>
        </p:spPr>
        <p:txBody>
          <a:bodyPr/>
          <a:lstStyle/>
          <a:p>
            <a:r>
              <a:rPr lang="en-US" dirty="0"/>
              <a:t>Za </a:t>
            </a:r>
            <a:r>
              <a:rPr lang="en-US" dirty="0" err="1"/>
              <a:t>živali</a:t>
            </a:r>
            <a:r>
              <a:rPr lang="en-US" dirty="0"/>
              <a:t> </a:t>
            </a:r>
            <a:r>
              <a:rPr lang="en-US" dirty="0" err="1"/>
              <a:t>skrbi</a:t>
            </a:r>
            <a:r>
              <a:rPr lang="en-US" dirty="0"/>
              <a:t> </a:t>
            </a:r>
            <a:r>
              <a:rPr lang="en-US" dirty="0" err="1"/>
              <a:t>izurjeno</a:t>
            </a:r>
            <a:r>
              <a:rPr lang="en-US" dirty="0"/>
              <a:t> </a:t>
            </a:r>
            <a:r>
              <a:rPr lang="en-US" dirty="0" err="1"/>
              <a:t>osebje</a:t>
            </a:r>
            <a:endParaRPr lang="en-US" dirty="0"/>
          </a:p>
          <a:p>
            <a:r>
              <a:rPr lang="en-US" dirty="0" err="1"/>
              <a:t>Omejeno</a:t>
            </a:r>
            <a:r>
              <a:rPr lang="en-US" dirty="0"/>
              <a:t> </a:t>
            </a:r>
            <a:r>
              <a:rPr lang="en-US" dirty="0" err="1"/>
              <a:t>število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v </a:t>
            </a:r>
            <a:r>
              <a:rPr lang="en-US" dirty="0" err="1"/>
              <a:t>ustanovi</a:t>
            </a:r>
            <a:endParaRPr lang="en-US" dirty="0"/>
          </a:p>
          <a:p>
            <a:r>
              <a:rPr lang="en-US" dirty="0" err="1"/>
              <a:t>Primerni</a:t>
            </a:r>
            <a:r>
              <a:rPr lang="en-US" dirty="0"/>
              <a:t> </a:t>
            </a:r>
            <a:r>
              <a:rPr lang="en-US" dirty="0" err="1"/>
              <a:t>bivanjski</a:t>
            </a:r>
            <a:r>
              <a:rPr lang="en-US" dirty="0"/>
              <a:t> </a:t>
            </a:r>
            <a:r>
              <a:rPr lang="en-US" dirty="0" err="1"/>
              <a:t>pogoji</a:t>
            </a:r>
            <a:endParaRPr lang="en-US" dirty="0"/>
          </a:p>
          <a:p>
            <a:r>
              <a:rPr lang="en-US" dirty="0" err="1"/>
              <a:t>Pozorno</a:t>
            </a:r>
            <a:r>
              <a:rPr lang="en-US" dirty="0"/>
              <a:t> </a:t>
            </a:r>
            <a:r>
              <a:rPr lang="en-US" dirty="0" err="1"/>
              <a:t>spremljanje</a:t>
            </a:r>
            <a:r>
              <a:rPr lang="en-US" dirty="0"/>
              <a:t> </a:t>
            </a:r>
            <a:r>
              <a:rPr lang="en-US" dirty="0" err="1"/>
              <a:t>zdravja</a:t>
            </a:r>
            <a:r>
              <a:rPr lang="en-US" dirty="0"/>
              <a:t> </a:t>
            </a:r>
            <a:r>
              <a:rPr lang="en-US" dirty="0" err="1"/>
              <a:t>živali</a:t>
            </a:r>
            <a:endParaRPr lang="en-US" dirty="0"/>
          </a:p>
          <a:p>
            <a:r>
              <a:rPr lang="en-US" dirty="0" err="1"/>
              <a:t>Vsakodnevno</a:t>
            </a:r>
            <a:r>
              <a:rPr lang="en-US" dirty="0"/>
              <a:t> </a:t>
            </a:r>
            <a:r>
              <a:rPr lang="en-US" dirty="0" err="1"/>
              <a:t>spremljanje</a:t>
            </a:r>
            <a:r>
              <a:rPr lang="en-US" dirty="0"/>
              <a:t> </a:t>
            </a:r>
            <a:r>
              <a:rPr lang="en-US" dirty="0" err="1"/>
              <a:t>razmer</a:t>
            </a:r>
            <a:r>
              <a:rPr lang="en-US" dirty="0"/>
              <a:t> v </a:t>
            </a:r>
            <a:r>
              <a:rPr lang="en-US" dirty="0" err="1"/>
              <a:t>prostoru</a:t>
            </a:r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2A134BE-1FFF-D740-95D0-78A7A97E0742}"/>
              </a:ext>
            </a:extLst>
          </p:cNvPr>
          <p:cNvSpPr txBox="1">
            <a:spLocks/>
          </p:cNvSpPr>
          <p:nvPr/>
        </p:nvSpPr>
        <p:spPr>
          <a:xfrm>
            <a:off x="6035040" y="3619099"/>
            <a:ext cx="5632023" cy="2507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r>
              <a:rPr lang="en-US" dirty="0" err="1"/>
              <a:t>Anestezija</a:t>
            </a:r>
            <a:r>
              <a:rPr lang="en-US" dirty="0"/>
              <a:t> in </a:t>
            </a:r>
            <a:r>
              <a:rPr lang="en-US" dirty="0" err="1"/>
              <a:t>analgetiki</a:t>
            </a:r>
            <a:r>
              <a:rPr lang="en-US" dirty="0"/>
              <a:t> se </a:t>
            </a:r>
            <a:r>
              <a:rPr lang="en-US" dirty="0" err="1"/>
              <a:t>uporabljajo</a:t>
            </a:r>
            <a:r>
              <a:rPr lang="en-US" dirty="0"/>
              <a:t>, </a:t>
            </a:r>
            <a:r>
              <a:rPr lang="en-US" dirty="0" err="1"/>
              <a:t>če</a:t>
            </a:r>
            <a:r>
              <a:rPr lang="en-US" dirty="0"/>
              <a:t> </a:t>
            </a:r>
            <a:r>
              <a:rPr lang="en-US" dirty="0" err="1"/>
              <a:t>postopki</a:t>
            </a:r>
            <a:r>
              <a:rPr lang="en-US" dirty="0"/>
              <a:t> </a:t>
            </a:r>
            <a:r>
              <a:rPr lang="en-US" dirty="0" err="1"/>
              <a:t>verjetno</a:t>
            </a:r>
            <a:r>
              <a:rPr lang="en-US" dirty="0"/>
              <a:t> </a:t>
            </a:r>
            <a:r>
              <a:rPr lang="en-US" dirty="0" err="1"/>
              <a:t>povzročajo</a:t>
            </a:r>
            <a:r>
              <a:rPr lang="en-US" dirty="0"/>
              <a:t> </a:t>
            </a:r>
            <a:r>
              <a:rPr lang="en-US" dirty="0" err="1"/>
              <a:t>bolečino</a:t>
            </a:r>
            <a:endParaRPr lang="en-US" dirty="0"/>
          </a:p>
          <a:p>
            <a:r>
              <a:rPr lang="it-IT" dirty="0" err="1"/>
              <a:t>Živali</a:t>
            </a:r>
            <a:r>
              <a:rPr lang="it-IT" dirty="0"/>
              <a:t> se </a:t>
            </a:r>
            <a:r>
              <a:rPr lang="it-IT" dirty="0" err="1"/>
              <a:t>evtanizirajo</a:t>
            </a:r>
            <a:r>
              <a:rPr lang="it-IT" dirty="0"/>
              <a:t>, </a:t>
            </a:r>
            <a:r>
              <a:rPr lang="it-IT" dirty="0" err="1"/>
              <a:t>če</a:t>
            </a:r>
            <a:r>
              <a:rPr lang="it-IT" dirty="0"/>
              <a:t> </a:t>
            </a:r>
            <a:r>
              <a:rPr lang="it-IT" dirty="0" err="1"/>
              <a:t>resno</a:t>
            </a:r>
            <a:r>
              <a:rPr lang="it-IT" dirty="0"/>
              <a:t> </a:t>
            </a:r>
            <a:r>
              <a:rPr lang="it-IT" dirty="0" err="1"/>
              <a:t>zbolijo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DCCCF2-5D4E-B646-A187-36A7CC8CF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74"/>
          <a:stretch/>
        </p:blipFill>
        <p:spPr>
          <a:xfrm>
            <a:off x="6035040" y="1"/>
            <a:ext cx="6156960" cy="33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87A60D-884F-CE48-AC04-F5F3CE4FD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9123" r="17955"/>
          <a:stretch/>
        </p:blipFill>
        <p:spPr>
          <a:xfrm>
            <a:off x="7132321" y="1357758"/>
            <a:ext cx="5630778" cy="55002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902371-1B37-1045-ACD8-7F5B3B62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 in </a:t>
            </a:r>
            <a:r>
              <a:rPr lang="en-GB" dirty="0" err="1"/>
              <a:t>raziskave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živalih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69F248-BCC1-2248-BD47-57500EBCE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Direktiva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2010/63/EU: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raziskave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živali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sprejemljive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b="1" dirty="0">
                <a:solidFill>
                  <a:srgbClr val="4CA7D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</a:t>
            </a:r>
            <a:r>
              <a:rPr lang="en-US" dirty="0"/>
              <a:t> Za </a:t>
            </a:r>
            <a:r>
              <a:rPr lang="en-US" dirty="0" err="1"/>
              <a:t>doseganje</a:t>
            </a:r>
            <a:r>
              <a:rPr lang="en-US" dirty="0"/>
              <a:t> </a:t>
            </a:r>
            <a:r>
              <a:rPr lang="en-US" dirty="0" err="1"/>
              <a:t>istih</a:t>
            </a:r>
            <a:r>
              <a:rPr lang="en-US" dirty="0"/>
              <a:t> </a:t>
            </a:r>
            <a:r>
              <a:rPr lang="en-US" dirty="0" err="1"/>
              <a:t>ciljev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alternativnih</a:t>
            </a:r>
            <a:r>
              <a:rPr lang="en-US" dirty="0"/>
              <a:t> </a:t>
            </a:r>
            <a:r>
              <a:rPr lang="en-US" dirty="0" err="1"/>
              <a:t>metod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b="1" dirty="0">
                <a:solidFill>
                  <a:srgbClr val="4CA7D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</a:t>
            </a:r>
            <a:r>
              <a:rPr lang="en-US" dirty="0"/>
              <a:t> je </a:t>
            </a:r>
            <a:r>
              <a:rPr lang="en-US" dirty="0" err="1"/>
              <a:t>škoda</a:t>
            </a:r>
            <a:r>
              <a:rPr lang="en-US" dirty="0"/>
              <a:t> za </a:t>
            </a:r>
            <a:r>
              <a:rPr lang="en-US" dirty="0" err="1"/>
              <a:t>živali</a:t>
            </a:r>
            <a:r>
              <a:rPr lang="pl-PL" dirty="0"/>
              <a:t> čim manjša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b="1" dirty="0">
                <a:solidFill>
                  <a:srgbClr val="4CA7D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c)</a:t>
            </a:r>
            <a:r>
              <a:rPr lang="en-US" dirty="0"/>
              <a:t> </a:t>
            </a:r>
            <a:r>
              <a:rPr lang="en-US" dirty="0" err="1"/>
              <a:t>koristi</a:t>
            </a:r>
            <a:r>
              <a:rPr lang="en-US" dirty="0"/>
              <a:t> </a:t>
            </a:r>
            <a:r>
              <a:rPr lang="en-US" dirty="0" err="1"/>
              <a:t>odtehtajo</a:t>
            </a:r>
            <a:r>
              <a:rPr lang="en-US" dirty="0"/>
              <a:t> </a:t>
            </a:r>
            <a:r>
              <a:rPr lang="en-US" dirty="0" err="1"/>
              <a:t>škodo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07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902371-1B37-1045-ACD8-7F5B3B62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Raziskave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živalih</a:t>
            </a:r>
            <a:r>
              <a:rPr lang="en-GB" dirty="0"/>
              <a:t> in </a:t>
            </a:r>
            <a:r>
              <a:rPr lang="en-GB" dirty="0" err="1"/>
              <a:t>etična</a:t>
            </a:r>
            <a:r>
              <a:rPr lang="en-GB" dirty="0"/>
              <a:t> </a:t>
            </a:r>
            <a:r>
              <a:rPr lang="en-GB" dirty="0" err="1"/>
              <a:t>vprašanja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69F248-BCC1-2248-BD47-57500EBCE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7" y="5727032"/>
            <a:ext cx="11142125" cy="572386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>
                <a:solidFill>
                  <a:srgbClr val="191919"/>
                </a:solidFill>
              </a:rPr>
              <a:t>Video from </a:t>
            </a:r>
            <a:r>
              <a:rPr lang="en-US" sz="1400" b="1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Understanding Animal Research</a:t>
            </a:r>
            <a:br>
              <a:rPr lang="en-US" sz="1400" b="1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 err="1">
                <a:solidFill>
                  <a:srgbClr val="191919"/>
                </a:solidFill>
              </a:rPr>
              <a:t>understandinganimalresearch.org.uk</a:t>
            </a:r>
            <a:endParaRPr lang="en-US" sz="1400" dirty="0">
              <a:solidFill>
                <a:srgbClr val="191919"/>
              </a:solidFill>
            </a:endParaRPr>
          </a:p>
          <a:p>
            <a:pPr marL="0" indent="0" algn="ctr">
              <a:buNone/>
            </a:pPr>
            <a:endParaRPr lang="en-US" sz="1400" b="1" dirty="0">
              <a:solidFill>
                <a:srgbClr val="1919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Why do we use animals in research?.mp4">
            <a:hlinkClick r:id="" action="ppaction://media"/>
            <a:extLst>
              <a:ext uri="{FF2B5EF4-FFF2-40B4-BE49-F238E27FC236}">
                <a16:creationId xmlns:a16="http://schemas.microsoft.com/office/drawing/2014/main" id="{D5CC8BCE-E7D8-4149-B2D7-7B167040BC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1701" y="1829401"/>
            <a:ext cx="6628598" cy="3728588"/>
          </a:xfrm>
          <a:prstGeom prst="rect">
            <a:avLst/>
          </a:prstGeom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D6292F65-5D67-DF4C-BA43-1A1C705DD128}"/>
              </a:ext>
            </a:extLst>
          </p:cNvPr>
          <p:cNvSpPr txBox="1">
            <a:spLocks/>
          </p:cNvSpPr>
          <p:nvPr/>
        </p:nvSpPr>
        <p:spPr>
          <a:xfrm>
            <a:off x="8027646" y="2457701"/>
            <a:ext cx="3506135" cy="57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SzPct val="75000"/>
              <a:buFont typeface="Arial"/>
              <a:buChar char="•"/>
              <a:defRPr sz="20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143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7429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9715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200150" indent="-285750" algn="l" defTabSz="914400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5000"/>
              <a:buFont typeface="Arial"/>
              <a:buChar char="•"/>
              <a:defRPr sz="18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43510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6pPr>
            <a:lvl7pPr marL="1660525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7pPr>
            <a:lvl8pPr marL="1887538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Arial"/>
              <a:buChar char="•"/>
              <a:defRPr lang="en-US" sz="1600" kern="1200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8pPr>
            <a:lvl9pPr marL="21145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Arial"/>
              <a:buChar char="•"/>
              <a:defRPr lang="en-US" sz="1600" kern="12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Raleway"/>
                <a:ea typeface="+mn-ea"/>
                <a:cs typeface="Raleway"/>
              </a:defRPr>
            </a:lvl9pPr>
          </a:lstStyle>
          <a:p>
            <a:pPr marL="0" indent="0">
              <a:buNone/>
            </a:pPr>
            <a:endParaRPr lang="en-US" sz="1200" dirty="0">
              <a:solidFill>
                <a:srgbClr val="191919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530C10-EE36-3A4A-BC88-7BBA7A5CDB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16" y="6202054"/>
            <a:ext cx="161982" cy="1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RACLE_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IRACLE_Theme" id="{81B63C60-ED45-E049-ACB1-A2BA760A791C}" vid="{7C64E628-9E0D-7D4C-9B05-A3322555A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MIRACLE_Theme</Template>
  <TotalTime>4045</TotalTime>
  <Words>1111</Words>
  <Application>Microsoft Office PowerPoint</Application>
  <PresentationFormat>Širokozaslonsko</PresentationFormat>
  <Paragraphs>195</Paragraphs>
  <Slides>25</Slides>
  <Notes>15</Notes>
  <HiddenSlides>0</HiddenSlides>
  <MMClips>5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35" baseType="lpstr">
      <vt:lpstr>Arial</vt:lpstr>
      <vt:lpstr>Calibri</vt:lpstr>
      <vt:lpstr>Gill Sans Std Light</vt:lpstr>
      <vt:lpstr>Gill Sans Std Regular</vt:lpstr>
      <vt:lpstr>Open Sans</vt:lpstr>
      <vt:lpstr>Open Sans Extrabold</vt:lpstr>
      <vt:lpstr>Open Sans Light</vt:lpstr>
      <vt:lpstr>Open Sans Semibold</vt:lpstr>
      <vt:lpstr>Raleway</vt:lpstr>
      <vt:lpstr>MIRACLE_Theme</vt:lpstr>
      <vt:lpstr>Raziskave na živalih</vt:lpstr>
      <vt:lpstr>PowerPointova predstavitev</vt:lpstr>
      <vt:lpstr>Kaj pomeni “raziskovati na živalih”?</vt:lpstr>
      <vt:lpstr>Katere živali uporabljajo pri eksperimentiranju?</vt:lpstr>
      <vt:lpstr>Zakaj uporabljamo živali?</vt:lpstr>
      <vt:lpstr>PowerPointova predstavitev</vt:lpstr>
      <vt:lpstr>Dobrobit živali</vt:lpstr>
      <vt:lpstr>EU in raziskave na živalih</vt:lpstr>
      <vt:lpstr>Raziskave na živalih in etična vprašanja</vt:lpstr>
      <vt:lpstr>PowerPointova predstavitev</vt:lpstr>
      <vt:lpstr>Kaj pomeni raziskovati?</vt:lpstr>
      <vt:lpstr>Zasnova raziskave</vt:lpstr>
      <vt:lpstr>Izbira metode</vt:lpstr>
      <vt:lpstr>PowerPointova predstavitev</vt:lpstr>
      <vt:lpstr>Integriteta pri raziskovanju: principi in pomen</vt:lpstr>
      <vt:lpstr>Integriteta</vt:lpstr>
      <vt:lpstr>Integriteta pri raziskovanju: principi in pomen</vt:lpstr>
      <vt:lpstr>PowerPointova predstavitev</vt:lpstr>
      <vt:lpstr>NALOGA 1 – ~30 minut - Struktura</vt:lpstr>
      <vt:lpstr>NALOGA 1 – Video 3</vt:lpstr>
      <vt:lpstr>NALOGA 2 – ~30 minut - Struktura</vt:lpstr>
      <vt:lpstr>NALOGA 2 – Video 4</vt:lpstr>
      <vt:lpstr>PowerPointova predstavitev</vt:lpstr>
      <vt:lpstr>Zaključek / Povzetek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João Tiago Santos</dc:creator>
  <cp:lastModifiedBy>Jeglič, Urška</cp:lastModifiedBy>
  <cp:revision>183</cp:revision>
  <dcterms:created xsi:type="dcterms:W3CDTF">2018-02-08T06:42:35Z</dcterms:created>
  <dcterms:modified xsi:type="dcterms:W3CDTF">2023-03-07T12:01:25Z</dcterms:modified>
</cp:coreProperties>
</file>