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0E3E5-DBA9-4D36-8337-BA477FA474F8}" type="datetimeFigureOut">
              <a:rPr lang="hr-HR" smtClean="0"/>
              <a:pPr/>
              <a:t>26.10.2021.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94C7A-BA5C-4668-BF6C-A3624031087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CEEPUS </a:t>
            </a:r>
            <a:r>
              <a:rPr lang="de-DE" sz="4800" dirty="0" err="1"/>
              <a:t>izmenjava</a:t>
            </a:r>
            <a:r>
              <a:rPr lang="de-DE" sz="4800" dirty="0"/>
              <a:t> na </a:t>
            </a:r>
            <a:r>
              <a:rPr lang="de-DE" sz="4800" dirty="0" err="1"/>
              <a:t>Dunaju</a:t>
            </a:r>
            <a:r>
              <a:rPr lang="de-DE" sz="4800" dirty="0"/>
              <a:t> 1.3.-30.6.2021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04528" cy="1512168"/>
          </a:xfrm>
        </p:spPr>
        <p:txBody>
          <a:bodyPr/>
          <a:lstStyle/>
          <a:p>
            <a:r>
              <a:rPr lang="de-DE" dirty="0"/>
              <a:t>Martina </a:t>
            </a:r>
            <a:r>
              <a:rPr lang="de-DE" dirty="0" err="1"/>
              <a:t>Gl</a:t>
            </a:r>
            <a:r>
              <a:rPr lang="hr-HR" dirty="0" err="1"/>
              <a:t>uščić</a:t>
            </a:r>
            <a:r>
              <a:rPr lang="hr-HR" dirty="0"/>
              <a:t>, ZDŠ, 2. </a:t>
            </a:r>
            <a:r>
              <a:rPr lang="hr-HR" dirty="0" err="1"/>
              <a:t>letnik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210527_1428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170510"/>
          </a:xfrm>
        </p:spPr>
      </p:pic>
      <p:pic>
        <p:nvPicPr>
          <p:cNvPr id="8" name="Content Placeholder 7" descr="IMG-20210311-WA0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708919"/>
            <a:ext cx="2884885" cy="34563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-20210323-WA0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040188" cy="3388023"/>
          </a:xfrm>
        </p:spPr>
      </p:pic>
      <p:pic>
        <p:nvPicPr>
          <p:cNvPr id="8" name="Content Placeholder 7" descr="20210415_1516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181" y="2492896"/>
            <a:ext cx="2705211" cy="346062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20210411_1908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20210415_1516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2304256"/>
          </a:xfrm>
        </p:spPr>
        <p:txBody>
          <a:bodyPr>
            <a:noAutofit/>
          </a:bodyPr>
          <a:lstStyle/>
          <a:p>
            <a:r>
              <a:rPr lang="de-DE" sz="2800" dirty="0" err="1"/>
              <a:t>Dunaj</a:t>
            </a:r>
            <a:r>
              <a:rPr lang="de-DE" sz="2800" dirty="0"/>
              <a:t> je </a:t>
            </a:r>
            <a:r>
              <a:rPr lang="de-DE" sz="2800" dirty="0" err="1"/>
              <a:t>ena</a:t>
            </a:r>
            <a:r>
              <a:rPr lang="de-DE" sz="2800" dirty="0"/>
              <a:t> </a:t>
            </a:r>
            <a:r>
              <a:rPr lang="hr-HR" sz="2800" dirty="0"/>
              <a:t>čudovita </a:t>
            </a:r>
            <a:r>
              <a:rPr lang="hr-HR" sz="2800" dirty="0" err="1"/>
              <a:t>in</a:t>
            </a:r>
            <a:r>
              <a:rPr lang="hr-HR" sz="2800" dirty="0"/>
              <a:t> kulturno bogata </a:t>
            </a:r>
            <a:r>
              <a:rPr lang="hr-HR" sz="2800" dirty="0" err="1"/>
              <a:t>svetovna</a:t>
            </a:r>
            <a:r>
              <a:rPr lang="hr-HR" sz="2800" dirty="0"/>
              <a:t> metropola, v </a:t>
            </a:r>
            <a:r>
              <a:rPr lang="hr-HR" sz="2800" dirty="0" err="1"/>
              <a:t>kateri</a:t>
            </a:r>
            <a:r>
              <a:rPr lang="hr-HR" sz="2800" dirty="0"/>
              <a:t> je življenje </a:t>
            </a:r>
            <a:r>
              <a:rPr lang="hr-HR" sz="2800" dirty="0" err="1"/>
              <a:t>zelo</a:t>
            </a:r>
            <a:r>
              <a:rPr lang="hr-HR" sz="2800" dirty="0"/>
              <a:t> </a:t>
            </a:r>
            <a:r>
              <a:rPr lang="hr-HR" sz="2800" dirty="0" err="1"/>
              <a:t>zanimivo</a:t>
            </a:r>
            <a:r>
              <a:rPr lang="hr-HR" sz="2800" dirty="0"/>
              <a:t>. </a:t>
            </a:r>
            <a:r>
              <a:rPr lang="hr-HR" sz="2800" dirty="0" err="1"/>
              <a:t>Ponuja</a:t>
            </a:r>
            <a:r>
              <a:rPr lang="hr-HR" sz="2800" dirty="0"/>
              <a:t> ogromno </a:t>
            </a:r>
            <a:r>
              <a:rPr lang="hr-HR" sz="2800" dirty="0" err="1"/>
              <a:t>turističnih</a:t>
            </a:r>
            <a:r>
              <a:rPr lang="hr-HR" sz="2800" dirty="0"/>
              <a:t> znamenitosti </a:t>
            </a:r>
            <a:r>
              <a:rPr lang="hr-HR" sz="2800" dirty="0" err="1"/>
              <a:t>in</a:t>
            </a:r>
            <a:r>
              <a:rPr lang="hr-HR" sz="2800" dirty="0"/>
              <a:t> kulturnih </a:t>
            </a:r>
            <a:r>
              <a:rPr lang="hr-HR" sz="2800" dirty="0" err="1"/>
              <a:t>dogotkov</a:t>
            </a:r>
            <a:r>
              <a:rPr lang="hr-HR" sz="2800" dirty="0"/>
              <a:t> (izlet na </a:t>
            </a:r>
            <a:r>
              <a:rPr lang="hr-HR" sz="2800" dirty="0" err="1"/>
              <a:t>Kahlenberg</a:t>
            </a:r>
            <a:r>
              <a:rPr lang="hr-HR" sz="2800" dirty="0"/>
              <a:t>, </a:t>
            </a:r>
            <a:r>
              <a:rPr lang="hr-HR" sz="2800" dirty="0" err="1"/>
              <a:t>dunajska</a:t>
            </a:r>
            <a:r>
              <a:rPr lang="hr-HR" sz="2800" dirty="0"/>
              <a:t>  opera, grad </a:t>
            </a:r>
            <a:r>
              <a:rPr lang="hr-HR" sz="2800" dirty="0" err="1"/>
              <a:t>Sch</a:t>
            </a:r>
            <a:r>
              <a:rPr lang="de-DE" sz="2800" dirty="0" err="1"/>
              <a:t>önbrunn</a:t>
            </a:r>
            <a:r>
              <a:rPr lang="de-DE" sz="2800" dirty="0"/>
              <a:t>, </a:t>
            </a:r>
            <a:r>
              <a:rPr lang="de-DE" sz="2800" dirty="0" err="1"/>
              <a:t>Belvedere</a:t>
            </a:r>
            <a:r>
              <a:rPr lang="de-DE" sz="2800" dirty="0"/>
              <a:t>, </a:t>
            </a:r>
            <a:r>
              <a:rPr lang="de-DE" sz="2800" dirty="0" err="1"/>
              <a:t>veliko</a:t>
            </a:r>
            <a:r>
              <a:rPr lang="de-DE" sz="2800" dirty="0"/>
              <a:t> </a:t>
            </a:r>
            <a:r>
              <a:rPr lang="de-DE" sz="2800" dirty="0" err="1"/>
              <a:t>parkov</a:t>
            </a:r>
            <a:r>
              <a:rPr lang="de-DE" sz="2800" dirty="0"/>
              <a:t>…)</a:t>
            </a:r>
            <a:endParaRPr lang="hr-HR" sz="2800" dirty="0"/>
          </a:p>
        </p:txBody>
      </p:sp>
      <p:pic>
        <p:nvPicPr>
          <p:cNvPr id="4" name="Content Placeholder 3" descr="20210604_141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852738"/>
            <a:ext cx="6264696" cy="38920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err="1"/>
              <a:t>Univerza</a:t>
            </a:r>
            <a:r>
              <a:rPr lang="de-DE" sz="3200" dirty="0"/>
              <a:t> na </a:t>
            </a:r>
            <a:r>
              <a:rPr lang="de-DE" sz="3200" dirty="0" err="1"/>
              <a:t>Dunaju</a:t>
            </a:r>
            <a:r>
              <a:rPr lang="de-DE" sz="3200" dirty="0"/>
              <a:t> </a:t>
            </a:r>
            <a:r>
              <a:rPr lang="de-DE" sz="3200" dirty="0" err="1"/>
              <a:t>nudi</a:t>
            </a:r>
            <a:r>
              <a:rPr lang="de-DE" sz="3200" dirty="0"/>
              <a:t> </a:t>
            </a:r>
            <a:r>
              <a:rPr lang="de-DE" sz="3200" dirty="0" err="1"/>
              <a:t>veliko</a:t>
            </a:r>
            <a:r>
              <a:rPr lang="de-DE" sz="3200" dirty="0"/>
              <a:t> </a:t>
            </a:r>
            <a:r>
              <a:rPr lang="hr-HR" sz="3200" dirty="0" err="1"/>
              <a:t>š</a:t>
            </a:r>
            <a:r>
              <a:rPr lang="de-DE" sz="3200" dirty="0" err="1"/>
              <a:t>tevilo</a:t>
            </a:r>
            <a:r>
              <a:rPr lang="de-DE" sz="3200" dirty="0"/>
              <a:t> </a:t>
            </a:r>
            <a:r>
              <a:rPr lang="de-DE" sz="3200" dirty="0" err="1"/>
              <a:t>predmetov</a:t>
            </a:r>
            <a:r>
              <a:rPr lang="hr-HR" sz="3200" dirty="0"/>
              <a:t> , </a:t>
            </a:r>
            <a:r>
              <a:rPr lang="hr-HR" sz="3200" dirty="0" err="1"/>
              <a:t>ki</a:t>
            </a:r>
            <a:r>
              <a:rPr lang="hr-HR" sz="3200" dirty="0"/>
              <a:t> </a:t>
            </a:r>
            <a:r>
              <a:rPr lang="hr-HR" sz="3200" dirty="0" err="1"/>
              <a:t>zadoščajo</a:t>
            </a:r>
            <a:r>
              <a:rPr lang="hr-HR" sz="3200" dirty="0"/>
              <a:t> </a:t>
            </a:r>
            <a:r>
              <a:rPr lang="hr-HR" sz="3200" dirty="0" err="1"/>
              <a:t>tudi</a:t>
            </a:r>
            <a:r>
              <a:rPr lang="hr-HR" sz="3200" dirty="0"/>
              <a:t> za </a:t>
            </a:r>
            <a:r>
              <a:rPr lang="hr-HR" sz="3200" dirty="0" err="1"/>
              <a:t>študente</a:t>
            </a:r>
            <a:r>
              <a:rPr lang="hr-HR" sz="3200" dirty="0"/>
              <a:t>, </a:t>
            </a:r>
            <a:r>
              <a:rPr lang="hr-HR" sz="3200" dirty="0" err="1"/>
              <a:t>ki</a:t>
            </a:r>
            <a:r>
              <a:rPr lang="hr-HR" sz="3200" dirty="0"/>
              <a:t> </a:t>
            </a:r>
            <a:r>
              <a:rPr lang="hr-HR" sz="3200" dirty="0" err="1"/>
              <a:t>nemško</a:t>
            </a:r>
            <a:r>
              <a:rPr lang="hr-HR" sz="3200" dirty="0"/>
              <a:t> ne </a:t>
            </a:r>
            <a:r>
              <a:rPr lang="hr-HR" sz="3200" dirty="0" err="1"/>
              <a:t>govorijo</a:t>
            </a:r>
            <a:r>
              <a:rPr lang="hr-HR" sz="3200" dirty="0"/>
              <a:t>, </a:t>
            </a:r>
            <a:r>
              <a:rPr lang="hr-HR" sz="3200" dirty="0" err="1"/>
              <a:t>torej</a:t>
            </a:r>
            <a:r>
              <a:rPr lang="hr-HR" sz="3200" dirty="0"/>
              <a:t> </a:t>
            </a:r>
            <a:r>
              <a:rPr lang="hr-HR" sz="3200" dirty="0" err="1"/>
              <a:t>lahko</a:t>
            </a:r>
            <a:r>
              <a:rPr lang="hr-HR" sz="3200" dirty="0"/>
              <a:t>, </a:t>
            </a:r>
            <a:r>
              <a:rPr lang="hr-HR" sz="3200" dirty="0" err="1"/>
              <a:t>jih</a:t>
            </a:r>
            <a:r>
              <a:rPr lang="hr-HR" sz="3200" dirty="0"/>
              <a:t> </a:t>
            </a:r>
            <a:r>
              <a:rPr lang="hr-HR" sz="3200" dirty="0" err="1"/>
              <a:t>poslušajo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naredijo</a:t>
            </a:r>
            <a:r>
              <a:rPr lang="hr-HR" sz="3200" dirty="0"/>
              <a:t> </a:t>
            </a:r>
            <a:r>
              <a:rPr lang="hr-HR" sz="3200" dirty="0" err="1"/>
              <a:t>izpite</a:t>
            </a:r>
            <a:r>
              <a:rPr lang="hr-HR" sz="3200" dirty="0"/>
              <a:t> v </a:t>
            </a:r>
            <a:r>
              <a:rPr lang="hr-HR" sz="3200" dirty="0" err="1"/>
              <a:t>angleščini</a:t>
            </a:r>
            <a:r>
              <a:rPr lang="hr-HR" sz="3200" dirty="0"/>
              <a:t>. </a:t>
            </a:r>
            <a:r>
              <a:rPr lang="de-DE" sz="3200" dirty="0"/>
              <a:t> </a:t>
            </a:r>
            <a:endParaRPr lang="hr-HR" sz="3200" dirty="0"/>
          </a:p>
        </p:txBody>
      </p:sp>
      <p:pic>
        <p:nvPicPr>
          <p:cNvPr id="4" name="Content Placeholder 3" descr="20210311_133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6166652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1572784"/>
          </a:xfrm>
        </p:spPr>
        <p:txBody>
          <a:bodyPr>
            <a:normAutofit fontScale="90000"/>
          </a:bodyPr>
          <a:lstStyle/>
          <a:p>
            <a:r>
              <a:rPr lang="hr-HR" sz="2800" dirty="0" err="1"/>
              <a:t>Študenti</a:t>
            </a:r>
            <a:r>
              <a:rPr lang="hr-HR" sz="2800" dirty="0"/>
              <a:t> </a:t>
            </a:r>
            <a:r>
              <a:rPr lang="hr-HR" sz="2800" dirty="0" err="1"/>
              <a:t>lahko</a:t>
            </a:r>
            <a:r>
              <a:rPr lang="hr-HR" sz="2800" dirty="0"/>
              <a:t> </a:t>
            </a:r>
            <a:r>
              <a:rPr lang="hr-HR" sz="2800" dirty="0" err="1"/>
              <a:t>živijo</a:t>
            </a:r>
            <a:r>
              <a:rPr lang="hr-HR" sz="2800" dirty="0"/>
              <a:t> v zasebnih </a:t>
            </a:r>
            <a:r>
              <a:rPr lang="hr-HR" sz="2800" dirty="0" err="1"/>
              <a:t>stanovanjih</a:t>
            </a:r>
            <a:r>
              <a:rPr lang="hr-HR" sz="2800" dirty="0"/>
              <a:t>/</a:t>
            </a:r>
            <a:r>
              <a:rPr lang="hr-HR" sz="2800" dirty="0" err="1"/>
              <a:t>sobah</a:t>
            </a:r>
            <a:r>
              <a:rPr lang="hr-HR" sz="2800" dirty="0"/>
              <a:t> ali pa v </a:t>
            </a:r>
            <a:r>
              <a:rPr lang="hr-HR" sz="2800" dirty="0" err="1"/>
              <a:t>študentskih</a:t>
            </a:r>
            <a:r>
              <a:rPr lang="hr-HR" sz="2800" dirty="0"/>
              <a:t> </a:t>
            </a:r>
            <a:r>
              <a:rPr lang="hr-HR" sz="2800" dirty="0" err="1"/>
              <a:t>domovih</a:t>
            </a:r>
            <a:r>
              <a:rPr lang="hr-HR" sz="2800" dirty="0"/>
              <a:t>. </a:t>
            </a:r>
            <a:r>
              <a:rPr lang="hr-HR" sz="2800" dirty="0" err="1"/>
              <a:t>Povpraševanje</a:t>
            </a:r>
            <a:r>
              <a:rPr lang="hr-HR" sz="2800" dirty="0"/>
              <a:t> po </a:t>
            </a:r>
            <a:r>
              <a:rPr lang="hr-HR" sz="2800" dirty="0" err="1"/>
              <a:t>študentskih</a:t>
            </a:r>
            <a:r>
              <a:rPr lang="hr-HR" sz="2800" dirty="0"/>
              <a:t> </a:t>
            </a:r>
            <a:r>
              <a:rPr lang="hr-HR" sz="2800" dirty="0" err="1"/>
              <a:t>domovih</a:t>
            </a:r>
            <a:r>
              <a:rPr lang="hr-HR" sz="2800" dirty="0"/>
              <a:t> je </a:t>
            </a:r>
            <a:r>
              <a:rPr lang="hr-HR" sz="2800" dirty="0" err="1"/>
              <a:t>zelo</a:t>
            </a:r>
            <a:r>
              <a:rPr lang="hr-HR" sz="2800" dirty="0"/>
              <a:t> veliko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cenovno</a:t>
            </a:r>
            <a:r>
              <a:rPr lang="hr-HR" sz="2800" dirty="0"/>
              <a:t> </a:t>
            </a:r>
            <a:r>
              <a:rPr lang="hr-HR" sz="2800" dirty="0" err="1"/>
              <a:t>niso</a:t>
            </a:r>
            <a:r>
              <a:rPr lang="hr-HR" sz="2800" dirty="0"/>
              <a:t> ugodni (</a:t>
            </a:r>
            <a:r>
              <a:rPr lang="hr-HR" sz="2800" dirty="0" err="1"/>
              <a:t>ca</a:t>
            </a:r>
            <a:r>
              <a:rPr lang="hr-HR" sz="2800" dirty="0"/>
              <a:t>. 300-500 </a:t>
            </a:r>
            <a:r>
              <a:rPr lang="hr-HR" sz="2800" dirty="0" err="1"/>
              <a:t>evrov</a:t>
            </a:r>
            <a:r>
              <a:rPr lang="hr-HR" sz="2800" dirty="0"/>
              <a:t>). Jaz </a:t>
            </a:r>
            <a:r>
              <a:rPr lang="hr-HR" sz="2800" dirty="0" err="1"/>
              <a:t>sem</a:t>
            </a:r>
            <a:r>
              <a:rPr lang="hr-HR" sz="2800" dirty="0"/>
              <a:t> dva </a:t>
            </a:r>
            <a:r>
              <a:rPr lang="hr-HR" sz="2800" dirty="0" err="1"/>
              <a:t>tedna</a:t>
            </a:r>
            <a:r>
              <a:rPr lang="hr-HR" sz="2800" dirty="0"/>
              <a:t> pred </a:t>
            </a:r>
            <a:r>
              <a:rPr lang="hr-HR" sz="2800" dirty="0" err="1"/>
              <a:t>odhodom</a:t>
            </a:r>
            <a:r>
              <a:rPr lang="hr-HR" sz="2800" dirty="0"/>
              <a:t> našla sobo pri časnih </a:t>
            </a:r>
            <a:r>
              <a:rPr lang="hr-HR" sz="2800" dirty="0" err="1"/>
              <a:t>sestrah</a:t>
            </a:r>
            <a:r>
              <a:rPr lang="hr-HR" sz="2800" dirty="0"/>
              <a:t> za 150 </a:t>
            </a:r>
            <a:r>
              <a:rPr lang="hr-HR" sz="2800" dirty="0" err="1"/>
              <a:t>evrov</a:t>
            </a:r>
            <a:r>
              <a:rPr lang="hr-HR" sz="2800" dirty="0"/>
              <a:t>. Stanovanje </a:t>
            </a:r>
            <a:r>
              <a:rPr lang="hr-HR" sz="2800" dirty="0" err="1"/>
              <a:t>sem</a:t>
            </a:r>
            <a:r>
              <a:rPr lang="hr-HR" sz="2800" dirty="0"/>
              <a:t> </a:t>
            </a:r>
            <a:r>
              <a:rPr lang="hr-HR" sz="2800" dirty="0" err="1"/>
              <a:t>delila</a:t>
            </a:r>
            <a:r>
              <a:rPr lang="hr-HR" sz="2800" dirty="0"/>
              <a:t> z tri ostale tuje </a:t>
            </a:r>
            <a:r>
              <a:rPr lang="hr-HR" sz="2800" dirty="0" err="1"/>
              <a:t>študentke</a:t>
            </a:r>
            <a:r>
              <a:rPr lang="hr-HR" sz="2800" dirty="0"/>
              <a:t>. </a:t>
            </a:r>
          </a:p>
        </p:txBody>
      </p:sp>
      <p:pic>
        <p:nvPicPr>
          <p:cNvPr id="4" name="Content Placeholder 3" descr="20210704_165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49499"/>
            <a:ext cx="6768752" cy="42867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err="1"/>
              <a:t>Tisto</a:t>
            </a:r>
            <a:r>
              <a:rPr lang="hr-HR" sz="2800" dirty="0"/>
              <a:t> stanovanje je direktno povezano s samostanom v sklopu </a:t>
            </a:r>
            <a:r>
              <a:rPr lang="hr-HR" sz="2800" dirty="0" err="1"/>
              <a:t>katerega</a:t>
            </a:r>
            <a:r>
              <a:rPr lang="hr-HR" sz="2800" dirty="0"/>
              <a:t> je kapelica, </a:t>
            </a:r>
            <a:r>
              <a:rPr lang="hr-HR" sz="2800" dirty="0" err="1"/>
              <a:t>kjer</a:t>
            </a:r>
            <a:r>
              <a:rPr lang="hr-HR" sz="2800" dirty="0"/>
              <a:t> smo </a:t>
            </a:r>
            <a:r>
              <a:rPr lang="hr-HR" sz="2800" dirty="0" err="1"/>
              <a:t>lahko</a:t>
            </a:r>
            <a:r>
              <a:rPr lang="hr-HR" sz="2800" dirty="0"/>
              <a:t> </a:t>
            </a:r>
            <a:r>
              <a:rPr lang="hr-HR" sz="2800" dirty="0" err="1"/>
              <a:t>skupaj</a:t>
            </a:r>
            <a:r>
              <a:rPr lang="hr-HR" sz="2800" dirty="0"/>
              <a:t> s </a:t>
            </a:r>
            <a:r>
              <a:rPr lang="hr-HR" sz="2800" dirty="0" err="1"/>
              <a:t>sestrami</a:t>
            </a:r>
            <a:r>
              <a:rPr lang="hr-HR" sz="2800" dirty="0"/>
              <a:t> </a:t>
            </a:r>
            <a:r>
              <a:rPr lang="hr-HR" sz="2800" dirty="0" err="1"/>
              <a:t>šle</a:t>
            </a:r>
            <a:r>
              <a:rPr lang="hr-HR" sz="2800" dirty="0"/>
              <a:t> na sveto mašo. </a:t>
            </a:r>
          </a:p>
        </p:txBody>
      </p:sp>
      <p:pic>
        <p:nvPicPr>
          <p:cNvPr id="4" name="Content Placeholder 3" descr="20210626_061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35163"/>
            <a:ext cx="6696744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Kot</a:t>
            </a:r>
            <a:r>
              <a:rPr lang="hr-HR" sz="3600" dirty="0"/>
              <a:t> </a:t>
            </a:r>
            <a:r>
              <a:rPr lang="hr-HR" sz="3600" dirty="0" err="1"/>
              <a:t>prevoz</a:t>
            </a:r>
            <a:r>
              <a:rPr lang="hr-HR" sz="3600" dirty="0"/>
              <a:t> </a:t>
            </a:r>
            <a:r>
              <a:rPr lang="hr-HR" sz="3600" dirty="0" err="1"/>
              <a:t>sem</a:t>
            </a:r>
            <a:r>
              <a:rPr lang="hr-HR" sz="3600" dirty="0"/>
              <a:t> koristila podzemno </a:t>
            </a:r>
            <a:r>
              <a:rPr lang="hr-HR" sz="3600" dirty="0" err="1"/>
              <a:t>železnico</a:t>
            </a:r>
            <a:r>
              <a:rPr lang="hr-HR" sz="3600" dirty="0"/>
              <a:t>, kolo </a:t>
            </a:r>
            <a:r>
              <a:rPr lang="hr-HR" sz="3600" dirty="0" err="1"/>
              <a:t>in</a:t>
            </a:r>
            <a:r>
              <a:rPr lang="hr-HR" sz="3600" dirty="0"/>
              <a:t> </a:t>
            </a:r>
            <a:r>
              <a:rPr lang="hr-HR" sz="3600" dirty="0" err="1"/>
              <a:t>skiro</a:t>
            </a:r>
            <a:r>
              <a:rPr lang="hr-HR" sz="3600" dirty="0"/>
              <a:t>.</a:t>
            </a:r>
          </a:p>
        </p:txBody>
      </p:sp>
      <p:pic>
        <p:nvPicPr>
          <p:cNvPr id="4" name="Content Placeholder 3" descr="20210622_201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935163"/>
            <a:ext cx="410445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080120"/>
          </a:xfrm>
        </p:spPr>
        <p:txBody>
          <a:bodyPr>
            <a:noAutofit/>
          </a:bodyPr>
          <a:lstStyle/>
          <a:p>
            <a:r>
              <a:rPr lang="hr-HR" sz="2400" dirty="0" err="1"/>
              <a:t>Kljub</a:t>
            </a:r>
            <a:r>
              <a:rPr lang="hr-HR" sz="2400" dirty="0"/>
              <a:t> temu, da je 2/4 </a:t>
            </a:r>
            <a:r>
              <a:rPr lang="hr-HR" sz="2400" dirty="0" err="1"/>
              <a:t>mesece</a:t>
            </a:r>
            <a:r>
              <a:rPr lang="hr-HR" sz="2400" dirty="0"/>
              <a:t> bilo </a:t>
            </a:r>
            <a:r>
              <a:rPr lang="hr-HR" sz="2400" dirty="0" err="1"/>
              <a:t>vse</a:t>
            </a:r>
            <a:r>
              <a:rPr lang="hr-HR" sz="2400" dirty="0"/>
              <a:t> zaprto </a:t>
            </a:r>
            <a:r>
              <a:rPr lang="hr-HR" sz="2400" dirty="0" err="1"/>
              <a:t>in</a:t>
            </a:r>
            <a:r>
              <a:rPr lang="hr-HR" sz="2400" dirty="0"/>
              <a:t> smo </a:t>
            </a:r>
            <a:r>
              <a:rPr lang="hr-HR" sz="2400" dirty="0" err="1"/>
              <a:t>ves</a:t>
            </a:r>
            <a:r>
              <a:rPr lang="hr-HR" sz="2400" dirty="0"/>
              <a:t> čas imeli </a:t>
            </a:r>
            <a:r>
              <a:rPr lang="hr-HR" sz="2400" dirty="0" err="1"/>
              <a:t>online</a:t>
            </a:r>
            <a:r>
              <a:rPr lang="hr-HR" sz="2400" dirty="0"/>
              <a:t> predavanja, </a:t>
            </a:r>
            <a:r>
              <a:rPr lang="hr-HR" sz="2400" dirty="0" err="1"/>
              <a:t>preživeti</a:t>
            </a:r>
            <a:r>
              <a:rPr lang="hr-HR" sz="2400" dirty="0"/>
              <a:t> </a:t>
            </a:r>
            <a:r>
              <a:rPr lang="hr-HR" sz="2400" dirty="0" err="1"/>
              <a:t>en</a:t>
            </a:r>
            <a:r>
              <a:rPr lang="hr-HR" sz="2400" dirty="0"/>
              <a:t> </a:t>
            </a:r>
            <a:r>
              <a:rPr lang="hr-HR" sz="2400" dirty="0" err="1"/>
              <a:t>semester</a:t>
            </a:r>
            <a:r>
              <a:rPr lang="hr-HR" sz="2400" dirty="0"/>
              <a:t> na </a:t>
            </a:r>
            <a:r>
              <a:rPr lang="hr-HR" sz="2400" dirty="0" err="1"/>
              <a:t>Dunaju</a:t>
            </a:r>
            <a:r>
              <a:rPr lang="hr-HR" sz="2400" dirty="0"/>
              <a:t> je bila ena </a:t>
            </a:r>
            <a:r>
              <a:rPr lang="hr-HR" sz="2400" dirty="0" err="1"/>
              <a:t>zelo</a:t>
            </a:r>
            <a:r>
              <a:rPr lang="hr-HR" sz="2400" dirty="0"/>
              <a:t> </a:t>
            </a:r>
            <a:r>
              <a:rPr lang="hr-HR" sz="2400" dirty="0" err="1"/>
              <a:t>lepa</a:t>
            </a:r>
            <a:r>
              <a:rPr lang="hr-HR" sz="2400" dirty="0"/>
              <a:t> </a:t>
            </a:r>
            <a:r>
              <a:rPr lang="hr-HR" sz="2400" dirty="0" err="1"/>
              <a:t>izkušnja</a:t>
            </a:r>
            <a:r>
              <a:rPr lang="hr-HR" sz="2400" dirty="0"/>
              <a:t>. </a:t>
            </a:r>
          </a:p>
        </p:txBody>
      </p:sp>
      <p:pic>
        <p:nvPicPr>
          <p:cNvPr id="4" name="Content Placeholder 3" descr="20210626_105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4896544" cy="36724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210628_1400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40188" cy="3604047"/>
          </a:xfrm>
        </p:spPr>
      </p:pic>
      <p:pic>
        <p:nvPicPr>
          <p:cNvPr id="8" name="Content Placeholder 7" descr="20210620_0959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48881"/>
            <a:ext cx="4041775" cy="36046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icsJoin_20215212015246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1127"/>
            <a:ext cx="4040188" cy="2693459"/>
          </a:xfrm>
        </p:spPr>
      </p:pic>
      <p:pic>
        <p:nvPicPr>
          <p:cNvPr id="8" name="Content Placeholder 7" descr="20210526_1714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7" y="3068960"/>
            <a:ext cx="3528392" cy="266429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208</Words>
  <Application>Microsoft Office PowerPoint</Application>
  <PresentationFormat>Diaprojekcija na zaslonu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CEEPUS izmenjava na Dunaju 1.3.-30.6.2021</vt:lpstr>
      <vt:lpstr>Dunaj je ena čudovita in kulturno bogata svetovna metropola, v kateri je življenje zelo zanimivo. Ponuja ogromno turističnih znamenitosti in kulturnih dogotkov (izlet na Kahlenberg, dunajska  opera, grad Schönbrunn, Belvedere, veliko parkov…)</vt:lpstr>
      <vt:lpstr>Univerza na Dunaju nudi veliko število predmetov , ki zadoščajo tudi za študente, ki nemško ne govorijo, torej lahko, jih poslušajo in naredijo izpite v angleščini.  </vt:lpstr>
      <vt:lpstr>Študenti lahko živijo v zasebnih stanovanjih/sobah ali pa v študentskih domovih. Povpraševanje po študentskih domovih je zelo veliko in cenovno niso ugodni (ca. 300-500 evrov). Jaz sem dva tedna pred odhodom našla sobo pri časnih sestrah za 150 evrov. Stanovanje sem delila z tri ostale tuje študentke. </vt:lpstr>
      <vt:lpstr>Tisto stanovanje je direktno povezano s samostanom v sklopu katerega je kapelica, kjer smo lahko skupaj s sestrami šle na sveto mašo. </vt:lpstr>
      <vt:lpstr>Kot prevoz sem koristila podzemno železnico, kolo in skiro.</vt:lpstr>
      <vt:lpstr>Kljub temu, da je 2/4 mesece bilo vse zaprto in smo ves čas imeli online predavanja, preživeti en semester na Dunaju je bila ena zelo lepa izkušnja.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CEEPUS izmenjava na Dunaju 1.3.-30.6.2021</dc:title>
  <dc:creator>Martina</dc:creator>
  <cp:lastModifiedBy>Jeglič, Urška</cp:lastModifiedBy>
  <cp:revision>8</cp:revision>
  <dcterms:created xsi:type="dcterms:W3CDTF">2021-10-25T10:49:40Z</dcterms:created>
  <dcterms:modified xsi:type="dcterms:W3CDTF">2021-10-26T05:55:09Z</dcterms:modified>
</cp:coreProperties>
</file>